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39" r:id="rId2"/>
    <p:sldId id="323" r:id="rId3"/>
    <p:sldId id="376" r:id="rId4"/>
    <p:sldId id="375" r:id="rId5"/>
    <p:sldId id="387" r:id="rId6"/>
    <p:sldId id="378" r:id="rId7"/>
    <p:sldId id="382" r:id="rId8"/>
    <p:sldId id="370" r:id="rId9"/>
    <p:sldId id="369" r:id="rId10"/>
    <p:sldId id="389" r:id="rId11"/>
    <p:sldId id="388" r:id="rId12"/>
    <p:sldId id="392" r:id="rId13"/>
    <p:sldId id="390" r:id="rId14"/>
    <p:sldId id="391" r:id="rId15"/>
    <p:sldId id="393" r:id="rId16"/>
    <p:sldId id="377" r:id="rId17"/>
    <p:sldId id="385" r:id="rId18"/>
  </p:sldIdLst>
  <p:sldSz cx="12192000" cy="6858000"/>
  <p:notesSz cx="6858000" cy="9144000"/>
  <p:embeddedFontLst>
    <p:embeddedFont>
      <p:font typeface="Edwardian Script ITC" panose="030303020407070D0804" pitchFamily="66" charset="0"/>
      <p:regular r:id="rId21"/>
    </p:embeddedFont>
    <p:embeddedFont>
      <p:font typeface="10X10" panose="020D0604000000000000" pitchFamily="50" charset="-127"/>
      <p:regular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AFED"/>
    <a:srgbClr val="CE3925"/>
    <a:srgbClr val="96004B"/>
    <a:srgbClr val="DA006D"/>
    <a:srgbClr val="F7BDD5"/>
    <a:srgbClr val="BF175B"/>
    <a:srgbClr val="E41C6D"/>
    <a:srgbClr val="FFABD5"/>
    <a:srgbClr val="FF1188"/>
    <a:srgbClr val="FF4B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36" autoAdjust="0"/>
    <p:restoredTop sz="94660"/>
  </p:normalViewPr>
  <p:slideViewPr>
    <p:cSldViewPr snapToGrid="0">
      <p:cViewPr>
        <p:scale>
          <a:sx n="110" d="100"/>
          <a:sy n="110" d="100"/>
        </p:scale>
        <p:origin x="-672" y="-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049635-E6DC-4FA0-B8A2-97A026C1BAB8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6F189-049B-4C12-9C68-39A1E0FC92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8954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12T15:18:01.38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32 4,'0'0'18,"0"0"9,0 0 5,0 0 6,0 0 353,0 0-59,1-1-55,-1 1-52,1-1-49,0 1-45,-1-1-42,1 0-37,1 0-43,0-1-97,0 0-42,-1 0-38,4-3-472,-3 3 408,-1 1 78,-1 0 120,1 1 37,1-5-165,0 0 10,-2 3 116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12T15:18:01.38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32 4,'0'0'18,"0"0"9,0 0 5,0 0 6,0 0 353,0 0-59,1-1-55,-1 1-52,1-1-49,0 1-45,-1-1-42,1 0-37,1 0-43,0-1-97,0 0-42,-1 0-38,4-3-472,-3 3 408,-1 1 78,-1 0 120,1 1 37,1-5-165,0 0 10,-2 3 116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12T15:18:01.38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32 4,'0'0'18,"0"0"9,0 0 5,0 0 6,0 0 353,0 0-59,1-1-55,-1 1-52,1-1-49,0 1-45,-1-1-42,1 0-37,1 0-43,0-1-97,0 0-42,-1 0-38,4-3-472,-3 3 408,-1 1 78,-1 0 120,1 1 37,1-5-165,0 0 10,-2 3 116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12T15:18:01.38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32 4,'0'0'18,"0"0"9,0 0 5,0 0 6,0 0 353,0 0-59,1-1-55,-1 1-52,1-1-49,0 1-45,-1-1-42,1 0-37,1 0-43,0-1-97,0 0-42,-1 0-38,4-3-472,-3 3 408,-1 1 78,-1 0 120,1 1 37,1-5-165,0 0 10,-2 3 116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12T15:18:01.38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32 4,'0'0'18,"0"0"9,0 0 5,0 0 6,0 0 353,0 0-59,1-1-55,-1 1-52,1-1-49,0 1-45,-1-1-42,1 0-37,1 0-43,0-1-97,0 0-42,-1 0-38,4-3-472,-3 3 408,-1 1 78,-1 0 120,1 1 37,1-5-165,0 0 10,-2 3 116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12T15:18:01.38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32 4,'0'0'18,"0"0"9,0 0 5,0 0 6,0 0 353,0 0-59,1-1-55,-1 1-52,1-1-49,0 1-45,-1-1-42,1 0-37,1 0-43,0-1-97,0 0-42,-1 0-38,4-3-472,-3 3 408,-1 1 78,-1 0 120,1 1 37,1-5-165,0 0 10,-2 3 116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12T15:18:01.38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32 4,'0'0'18,"0"0"9,0 0 5,0 0 6,0 0 353,0 0-59,1-1-55,-1 1-52,1-1-49,0 1-45,-1-1-42,1 0-37,1 0-43,0-1-97,0 0-42,-1 0-38,4-3-472,-3 3 408,-1 1 78,-1 0 120,1 1 37,1-5-165,0 0 10,-2 3 116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CBCFA2-B5E4-43AB-85D4-A7D941DC23A6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6C17F0-E67E-49FD-A0EE-0ECFE9871D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341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937CEAD-98D8-4C70-AAE2-BD0013BBD9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C37EBBBF-09B9-4EB7-80BF-3A0E6D02F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70138E8-A514-4666-B082-53FDF8C1A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FFD85-03BA-464F-8B96-EED08F4FFC97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B50F0B8-A890-4DBD-8F5E-894BC9722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70549E8-853D-4E7C-90CD-64D1F185F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F3591-5794-4D95-A6D9-06425F0FB4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216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9C1FD2D-0E73-4ACE-A272-6A7265F8B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536E37D-F412-4A41-BCDB-15E7743D52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F39FE33-CF85-4241-837A-6CE901DB4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FFD85-03BA-464F-8B96-EED08F4FFC97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0A0A717-E70D-4048-AAC0-0DBFC3BA5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1F59481-CA59-44C8-8E2A-DF2D838B2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F3591-5794-4D95-A6D9-06425F0FB4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080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41A72AA2-9B43-4379-81CC-748E2991AE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1E83FA5-1430-4F79-995B-93EA02ECA3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8E8871C-179E-4EC6-9C63-8FC1E60BE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FFD85-03BA-464F-8B96-EED08F4FFC97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8087D9C-EFDC-405C-A26D-06FA83E42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D31A2BC-5B0D-4FDD-8593-29552F97A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F3591-5794-4D95-A6D9-06425F0FB4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354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50925CE-8E62-4DD9-8809-C68211A3D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E0A1900-EB30-406E-AB3A-EF9B81591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71E8D32-89B5-4B13-8B36-6F2AEBF48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FFD85-03BA-464F-8B96-EED08F4FFC97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1BECF46-D928-41A6-AFFC-88A515E64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6223426-0F87-4C5F-89BC-AAE5C8FE9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F3591-5794-4D95-A6D9-06425F0FB4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238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0993DEB-1BEF-4EEC-B42E-8CEBCF5AC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DFBF8BE-A431-4C1B-81FF-4D8E673D4B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BC35B8F-7A2B-4458-BA48-A072E01A0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FFD85-03BA-464F-8B96-EED08F4FFC97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BFC5FD7-14E9-4EE9-ABEE-33F21DAC6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799A3A3-51D0-4E00-B5F2-2902FBBA9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F3591-5794-4D95-A6D9-06425F0FB4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891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2B55A1A-F1C0-4C0D-88D2-F5C07B8F1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FB98C85-E196-44F5-8F43-7BBEDB8ABE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F07417E4-6B23-4B81-9F63-2FF9FE2CA0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A394913-21DE-4B2D-8FE1-D24DEC01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FFD85-03BA-464F-8B96-EED08F4FFC97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BE064C79-EA32-47FB-9524-292D0F6C7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2C05A6D3-392C-4B41-BCBA-F710659ED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F3591-5794-4D95-A6D9-06425F0FB4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802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4673122-D005-4AC1-934E-CE84C3023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23DE716-1434-40E5-B0F4-504331292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628741BC-35CF-438B-88FB-A495C5D29D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0D386F49-5619-4AAC-A26E-FA52D7B2B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CDFD2EC9-DC22-40ED-81C2-3636890408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DE05A121-FEBB-44E6-958F-9E941C3E6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FFD85-03BA-464F-8B96-EED08F4FFC97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F736DD50-A04C-4127-BDBC-322A3D94C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AAAB641D-DF7D-4B79-921D-48ED846E8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F3591-5794-4D95-A6D9-06425F0FB4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659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9291BE2-B49C-48EF-AD2D-A9BE3A676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3BEB1AE3-82C0-4D27-B853-92EF8E11D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FFD85-03BA-464F-8B96-EED08F4FFC97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4A3445AE-1579-4AE6-AA82-BE3A248B5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CD25F4D-CE43-423F-9D57-A080E2390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F3591-5794-4D95-A6D9-06425F0FB4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48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0BD00F8B-83A2-4C2C-8D85-78F9C2084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FFD85-03BA-464F-8B96-EED08F4FFC97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11A73DAF-8C35-43A0-A423-01CA5E911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BFD2BE81-3A7C-46BE-81D0-069446AB9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F3591-5794-4D95-A6D9-06425F0FB4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034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9D04D91-37B7-4528-8C34-14AE1567D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34AB4D4-6D7D-483D-9E6C-65BEBB744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B8EC27B9-2765-4D4E-BE48-0EDE20A147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2E48E37-F4E3-4864-B94E-348318BE6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FFD85-03BA-464F-8B96-EED08F4FFC97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A2F2A96-08A5-4FF0-9914-8046D37E5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9C33E38-F923-471D-9EF0-DD5076A70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F3591-5794-4D95-A6D9-06425F0FB4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812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C94B79F-5BEE-4AF5-90C6-4F94698C1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1B2D0069-BD2E-4423-BF17-41CDC5964B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E97030F-D4D4-4C15-B274-4A8F458669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F0F11A98-7507-467A-9D69-DB084E73B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FFD85-03BA-464F-8B96-EED08F4FFC97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AC9536E-07E2-43B4-B894-CCAE78613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FCD83DD-887B-4800-9EE1-79F017C38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F3591-5794-4D95-A6D9-06425F0FB4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222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FF559F9C-A03C-4D48-A45E-A2FECE390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94DB9CE4-F8A2-4B61-A302-E810EFD23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4EC3087-367E-4A98-B6B4-FE47B98BA8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AFFD85-03BA-464F-8B96-EED08F4FFC97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B39C33D-064A-48BB-AB65-A1955DF2CB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6EDA288-5169-4C96-9794-6A8E46D529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F3591-5794-4D95-A6D9-06425F0FB4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044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customXml" Target="../ink/ink2.xml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1000">
              <a:srgbClr val="012535"/>
            </a:gs>
            <a:gs pos="100000">
              <a:srgbClr val="0F0A17"/>
            </a:gs>
            <a:gs pos="0">
              <a:srgbClr val="3F213B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자유형: 도형 26">
            <a:extLst>
              <a:ext uri="{FF2B5EF4-FFF2-40B4-BE49-F238E27FC236}">
                <a16:creationId xmlns:a16="http://schemas.microsoft.com/office/drawing/2014/main" xmlns="" id="{89B42DD1-BBCB-41F1-9555-DC089B376B87}"/>
              </a:ext>
            </a:extLst>
          </p:cNvPr>
          <p:cNvSpPr/>
          <p:nvPr/>
        </p:nvSpPr>
        <p:spPr>
          <a:xfrm>
            <a:off x="3761201" y="1680270"/>
            <a:ext cx="4669598" cy="2343248"/>
          </a:xfrm>
          <a:custGeom>
            <a:avLst/>
            <a:gdLst>
              <a:gd name="connsiteX0" fmla="*/ 2334799 w 4669598"/>
              <a:gd name="connsiteY0" fmla="*/ 0 h 2343248"/>
              <a:gd name="connsiteX1" fmla="*/ 4669598 w 4669598"/>
              <a:gd name="connsiteY1" fmla="*/ 2334799 h 2343248"/>
              <a:gd name="connsiteX2" fmla="*/ 4669171 w 4669598"/>
              <a:gd name="connsiteY2" fmla="*/ 2343248 h 2343248"/>
              <a:gd name="connsiteX3" fmla="*/ 4617302 w 4669598"/>
              <a:gd name="connsiteY3" fmla="*/ 2326196 h 2343248"/>
              <a:gd name="connsiteX4" fmla="*/ 4605949 w 4669598"/>
              <a:gd name="connsiteY4" fmla="*/ 2101382 h 2343248"/>
              <a:gd name="connsiteX5" fmla="*/ 2334799 w 4669598"/>
              <a:gd name="connsiteY5" fmla="*/ 51862 h 2343248"/>
              <a:gd name="connsiteX6" fmla="*/ 51862 w 4669598"/>
              <a:gd name="connsiteY6" fmla="*/ 2334799 h 2343248"/>
              <a:gd name="connsiteX7" fmla="*/ 51905 w 4669598"/>
              <a:gd name="connsiteY7" fmla="*/ 2335654 h 2343248"/>
              <a:gd name="connsiteX8" fmla="*/ 258 w 4669598"/>
              <a:gd name="connsiteY8" fmla="*/ 2339906 h 2343248"/>
              <a:gd name="connsiteX9" fmla="*/ 0 w 4669598"/>
              <a:gd name="connsiteY9" fmla="*/ 2334799 h 2343248"/>
              <a:gd name="connsiteX10" fmla="*/ 2334799 w 4669598"/>
              <a:gd name="connsiteY10" fmla="*/ 0 h 2343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669598" h="2343248">
                <a:moveTo>
                  <a:pt x="2334799" y="0"/>
                </a:moveTo>
                <a:cubicBezTo>
                  <a:pt x="3624273" y="0"/>
                  <a:pt x="4669598" y="1045325"/>
                  <a:pt x="4669598" y="2334799"/>
                </a:cubicBezTo>
                <a:lnTo>
                  <a:pt x="4669171" y="2343248"/>
                </a:lnTo>
                <a:lnTo>
                  <a:pt x="4617302" y="2326196"/>
                </a:lnTo>
                <a:lnTo>
                  <a:pt x="4605949" y="2101382"/>
                </a:lnTo>
                <a:cubicBezTo>
                  <a:pt x="4489040" y="950197"/>
                  <a:pt x="3516828" y="51862"/>
                  <a:pt x="2334799" y="51862"/>
                </a:cubicBezTo>
                <a:cubicBezTo>
                  <a:pt x="1073968" y="51862"/>
                  <a:pt x="51862" y="1073968"/>
                  <a:pt x="51862" y="2334799"/>
                </a:cubicBezTo>
                <a:lnTo>
                  <a:pt x="51905" y="2335654"/>
                </a:lnTo>
                <a:lnTo>
                  <a:pt x="258" y="2339906"/>
                </a:lnTo>
                <a:lnTo>
                  <a:pt x="0" y="2334799"/>
                </a:lnTo>
                <a:cubicBezTo>
                  <a:pt x="0" y="1045325"/>
                  <a:pt x="1045325" y="0"/>
                  <a:pt x="2334799" y="0"/>
                </a:cubicBezTo>
                <a:close/>
              </a:path>
            </a:pathLst>
          </a:custGeom>
          <a:solidFill>
            <a:srgbClr val="FECEBA"/>
          </a:solidFill>
          <a:ln>
            <a:noFill/>
          </a:ln>
          <a:effectLst>
            <a:outerShdw blurRad="254000" sx="103000" sy="103000" algn="ctr" rotWithShape="0">
              <a:srgbClr val="F9CBDE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xmlns="" id="{47E09A3D-8B5A-4F38-9B52-CE7AC51416E7}"/>
              </a:ext>
            </a:extLst>
          </p:cNvPr>
          <p:cNvSpPr/>
          <p:nvPr/>
        </p:nvSpPr>
        <p:spPr>
          <a:xfrm rot="16200000">
            <a:off x="4518662" y="1064214"/>
            <a:ext cx="3154677" cy="3706185"/>
          </a:xfrm>
          <a:custGeom>
            <a:avLst/>
            <a:gdLst>
              <a:gd name="connsiteX0" fmla="*/ 200924 w 3154677"/>
              <a:gd name="connsiteY0" fmla="*/ 2325854 h 3706185"/>
              <a:gd name="connsiteX1" fmla="*/ 200924 w 3154677"/>
              <a:gd name="connsiteY1" fmla="*/ 3525592 h 3706185"/>
              <a:gd name="connsiteX2" fmla="*/ 135485 w 3154677"/>
              <a:gd name="connsiteY2" fmla="*/ 3533670 h 3706185"/>
              <a:gd name="connsiteX3" fmla="*/ 12256 w 3154677"/>
              <a:gd name="connsiteY3" fmla="*/ 3569994 h 3706185"/>
              <a:gd name="connsiteX4" fmla="*/ 7922 w 3154677"/>
              <a:gd name="connsiteY4" fmla="*/ 2326303 h 3706185"/>
              <a:gd name="connsiteX5" fmla="*/ 101755 w 3154677"/>
              <a:gd name="connsiteY5" fmla="*/ 2334190 h 3706185"/>
              <a:gd name="connsiteX6" fmla="*/ 200924 w 3154677"/>
              <a:gd name="connsiteY6" fmla="*/ 123503 h 3706185"/>
              <a:gd name="connsiteX7" fmla="*/ 200924 w 3154677"/>
              <a:gd name="connsiteY7" fmla="*/ 1370123 h 3706185"/>
              <a:gd name="connsiteX8" fmla="*/ 101755 w 3154677"/>
              <a:gd name="connsiteY8" fmla="*/ 1361786 h 3706185"/>
              <a:gd name="connsiteX9" fmla="*/ 4589 w 3154677"/>
              <a:gd name="connsiteY9" fmla="*/ 1369954 h 3706185"/>
              <a:gd name="connsiteX10" fmla="*/ 0 w 3154677"/>
              <a:gd name="connsiteY10" fmla="*/ 53539 h 3706185"/>
              <a:gd name="connsiteX11" fmla="*/ 138932 w 3154677"/>
              <a:gd name="connsiteY11" fmla="*/ 109399 h 3706185"/>
              <a:gd name="connsiteX12" fmla="*/ 468810 w 3154677"/>
              <a:gd name="connsiteY12" fmla="*/ 2225099 h 3706185"/>
              <a:gd name="connsiteX13" fmla="*/ 468810 w 3154677"/>
              <a:gd name="connsiteY13" fmla="*/ 3530872 h 3706185"/>
              <a:gd name="connsiteX14" fmla="*/ 386537 w 3154677"/>
              <a:gd name="connsiteY14" fmla="*/ 3520774 h 3706185"/>
              <a:gd name="connsiteX15" fmla="*/ 294485 w 3154677"/>
              <a:gd name="connsiteY15" fmla="*/ 3519068 h 3706185"/>
              <a:gd name="connsiteX16" fmla="*/ 294485 w 3154677"/>
              <a:gd name="connsiteY16" fmla="*/ 2304841 h 3706185"/>
              <a:gd name="connsiteX17" fmla="*/ 328707 w 3154677"/>
              <a:gd name="connsiteY17" fmla="*/ 2295983 h 3706185"/>
              <a:gd name="connsiteX18" fmla="*/ 468810 w 3154677"/>
              <a:gd name="connsiteY18" fmla="*/ 156643 h 3706185"/>
              <a:gd name="connsiteX19" fmla="*/ 468810 w 3154677"/>
              <a:gd name="connsiteY19" fmla="*/ 1470877 h 3706185"/>
              <a:gd name="connsiteX20" fmla="*/ 328707 w 3154677"/>
              <a:gd name="connsiteY20" fmla="*/ 1399994 h 3706185"/>
              <a:gd name="connsiteX21" fmla="*/ 294485 w 3154677"/>
              <a:gd name="connsiteY21" fmla="*/ 1391136 h 3706185"/>
              <a:gd name="connsiteX22" fmla="*/ 294485 w 3154677"/>
              <a:gd name="connsiteY22" fmla="*/ 141613 h 3706185"/>
              <a:gd name="connsiteX23" fmla="*/ 393816 w 3154677"/>
              <a:gd name="connsiteY23" fmla="*/ 152172 h 3706185"/>
              <a:gd name="connsiteX24" fmla="*/ 726542 w 3154677"/>
              <a:gd name="connsiteY24" fmla="*/ 141591 h 3706185"/>
              <a:gd name="connsiteX25" fmla="*/ 726542 w 3154677"/>
              <a:gd name="connsiteY25" fmla="*/ 640976 h 3706185"/>
              <a:gd name="connsiteX26" fmla="*/ 722681 w 3154677"/>
              <a:gd name="connsiteY26" fmla="*/ 641589 h 3706185"/>
              <a:gd name="connsiteX27" fmla="*/ 680977 w 3154677"/>
              <a:gd name="connsiteY27" fmla="*/ 648863 h 3706185"/>
              <a:gd name="connsiteX28" fmla="*/ 668184 w 3154677"/>
              <a:gd name="connsiteY28" fmla="*/ 655504 h 3706185"/>
              <a:gd name="connsiteX29" fmla="*/ 726542 w 3154677"/>
              <a:gd name="connsiteY29" fmla="*/ 658453 h 3706185"/>
              <a:gd name="connsiteX30" fmla="*/ 726542 w 3154677"/>
              <a:gd name="connsiteY30" fmla="*/ 3530276 h 3706185"/>
              <a:gd name="connsiteX31" fmla="*/ 657145 w 3154677"/>
              <a:gd name="connsiteY31" fmla="*/ 3580826 h 3706185"/>
              <a:gd name="connsiteX32" fmla="*/ 522114 w 3154677"/>
              <a:gd name="connsiteY32" fmla="*/ 3706185 h 3706185"/>
              <a:gd name="connsiteX33" fmla="*/ 522114 w 3154677"/>
              <a:gd name="connsiteY33" fmla="*/ 3694739 h 3706185"/>
              <a:gd name="connsiteX34" fmla="*/ 532489 w 3154677"/>
              <a:gd name="connsiteY34" fmla="*/ 3694739 h 3706185"/>
              <a:gd name="connsiteX35" fmla="*/ 532489 w 3154677"/>
              <a:gd name="connsiteY35" fmla="*/ 2175578 h 3706185"/>
              <a:gd name="connsiteX36" fmla="*/ 533343 w 3154677"/>
              <a:gd name="connsiteY36" fmla="*/ 2174899 h 3706185"/>
              <a:gd name="connsiteX37" fmla="*/ 684810 w 3154677"/>
              <a:gd name="connsiteY37" fmla="*/ 1847988 h 3706185"/>
              <a:gd name="connsiteX38" fmla="*/ 533343 w 3154677"/>
              <a:gd name="connsiteY38" fmla="*/ 1521077 h 3706185"/>
              <a:gd name="connsiteX39" fmla="*/ 532489 w 3154677"/>
              <a:gd name="connsiteY39" fmla="*/ 1520398 h 3706185"/>
              <a:gd name="connsiteX40" fmla="*/ 532489 w 3154677"/>
              <a:gd name="connsiteY40" fmla="*/ 0 h 3706185"/>
              <a:gd name="connsiteX41" fmla="*/ 616999 w 3154677"/>
              <a:gd name="connsiteY41" fmla="*/ 68534 h 3706185"/>
              <a:gd name="connsiteX42" fmla="*/ 697075 w 3154677"/>
              <a:gd name="connsiteY42" fmla="*/ 124075 h 3706185"/>
              <a:gd name="connsiteX43" fmla="*/ 1008763 w 3154677"/>
              <a:gd name="connsiteY43" fmla="*/ 274197 h 3706185"/>
              <a:gd name="connsiteX44" fmla="*/ 1008763 w 3154677"/>
              <a:gd name="connsiteY44" fmla="*/ 456428 h 3706185"/>
              <a:gd name="connsiteX45" fmla="*/ 1004215 w 3154677"/>
              <a:gd name="connsiteY45" fmla="*/ 458690 h 3706185"/>
              <a:gd name="connsiteX46" fmla="*/ 871588 w 3154677"/>
              <a:gd name="connsiteY46" fmla="*/ 549920 h 3706185"/>
              <a:gd name="connsiteX47" fmla="*/ 958417 w 3154677"/>
              <a:gd name="connsiteY47" fmla="*/ 568239 h 3706185"/>
              <a:gd name="connsiteX48" fmla="*/ 1008763 w 3154677"/>
              <a:gd name="connsiteY48" fmla="*/ 576058 h 3706185"/>
              <a:gd name="connsiteX49" fmla="*/ 1008763 w 3154677"/>
              <a:gd name="connsiteY49" fmla="*/ 590188 h 3706185"/>
              <a:gd name="connsiteX50" fmla="*/ 972901 w 3154677"/>
              <a:gd name="connsiteY50" fmla="*/ 597949 h 3706185"/>
              <a:gd name="connsiteX51" fmla="*/ 827106 w 3154677"/>
              <a:gd name="connsiteY51" fmla="*/ 625372 h 3706185"/>
              <a:gd name="connsiteX52" fmla="*/ 775570 w 3154677"/>
              <a:gd name="connsiteY52" fmla="*/ 633275 h 3706185"/>
              <a:gd name="connsiteX53" fmla="*/ 775570 w 3154677"/>
              <a:gd name="connsiteY53" fmla="*/ 170620 h 3706185"/>
              <a:gd name="connsiteX54" fmla="*/ 925509 w 3154677"/>
              <a:gd name="connsiteY54" fmla="*/ 242060 h 3706185"/>
              <a:gd name="connsiteX55" fmla="*/ 1008763 w 3154677"/>
              <a:gd name="connsiteY55" fmla="*/ 3093102 h 3706185"/>
              <a:gd name="connsiteX56" fmla="*/ 1008763 w 3154677"/>
              <a:gd name="connsiteY56" fmla="*/ 3106618 h 3706185"/>
              <a:gd name="connsiteX57" fmla="*/ 843285 w 3154677"/>
              <a:gd name="connsiteY57" fmla="*/ 3162664 h 3706185"/>
              <a:gd name="connsiteX58" fmla="*/ 970573 w 3154677"/>
              <a:gd name="connsiteY58" fmla="*/ 3242310 h 3706185"/>
              <a:gd name="connsiteX59" fmla="*/ 1008763 w 3154677"/>
              <a:gd name="connsiteY59" fmla="*/ 3257426 h 3706185"/>
              <a:gd name="connsiteX60" fmla="*/ 1008763 w 3154677"/>
              <a:gd name="connsiteY60" fmla="*/ 3398362 h 3706185"/>
              <a:gd name="connsiteX61" fmla="*/ 991558 w 3154677"/>
              <a:gd name="connsiteY61" fmla="*/ 3403650 h 3706185"/>
              <a:gd name="connsiteX62" fmla="*/ 806157 w 3154677"/>
              <a:gd name="connsiteY62" fmla="*/ 3482661 h 3706185"/>
              <a:gd name="connsiteX63" fmla="*/ 775570 w 3154677"/>
              <a:gd name="connsiteY63" fmla="*/ 3500854 h 3706185"/>
              <a:gd name="connsiteX64" fmla="*/ 775570 w 3154677"/>
              <a:gd name="connsiteY64" fmla="*/ 3048784 h 3706185"/>
              <a:gd name="connsiteX65" fmla="*/ 811974 w 3154677"/>
              <a:gd name="connsiteY65" fmla="*/ 3056629 h 3706185"/>
              <a:gd name="connsiteX66" fmla="*/ 971979 w 3154677"/>
              <a:gd name="connsiteY66" fmla="*/ 3089628 h 3706185"/>
              <a:gd name="connsiteX67" fmla="*/ 1008763 w 3154677"/>
              <a:gd name="connsiteY67" fmla="*/ 3034513 h 3706185"/>
              <a:gd name="connsiteX68" fmla="*/ 985192 w 3154677"/>
              <a:gd name="connsiteY68" fmla="*/ 3034678 h 3706185"/>
              <a:gd name="connsiteX69" fmla="*/ 775570 w 3154677"/>
              <a:gd name="connsiteY69" fmla="*/ 3040623 h 3706185"/>
              <a:gd name="connsiteX70" fmla="*/ 775570 w 3154677"/>
              <a:gd name="connsiteY70" fmla="*/ 660931 h 3706185"/>
              <a:gd name="connsiteX71" fmla="*/ 810292 w 3154677"/>
              <a:gd name="connsiteY71" fmla="*/ 662686 h 3706185"/>
              <a:gd name="connsiteX72" fmla="*/ 1008763 w 3154677"/>
              <a:gd name="connsiteY72" fmla="*/ 676896 h 3706185"/>
              <a:gd name="connsiteX73" fmla="*/ 1234201 w 3154677"/>
              <a:gd name="connsiteY73" fmla="*/ 655934 h 3706185"/>
              <a:gd name="connsiteX74" fmla="*/ 1234201 w 3154677"/>
              <a:gd name="connsiteY74" fmla="*/ 970781 h 3706185"/>
              <a:gd name="connsiteX75" fmla="*/ 1206320 w 3154677"/>
              <a:gd name="connsiteY75" fmla="*/ 962849 h 3706185"/>
              <a:gd name="connsiteX76" fmla="*/ 1139565 w 3154677"/>
              <a:gd name="connsiteY76" fmla="*/ 971468 h 3706185"/>
              <a:gd name="connsiteX77" fmla="*/ 1139565 w 3154677"/>
              <a:gd name="connsiteY77" fmla="*/ 1123705 h 3706185"/>
              <a:gd name="connsiteX78" fmla="*/ 1234201 w 3154677"/>
              <a:gd name="connsiteY78" fmla="*/ 1168730 h 3706185"/>
              <a:gd name="connsiteX79" fmla="*/ 1234201 w 3154677"/>
              <a:gd name="connsiteY79" fmla="*/ 1351955 h 3706185"/>
              <a:gd name="connsiteX80" fmla="*/ 1232677 w 3154677"/>
              <a:gd name="connsiteY80" fmla="*/ 1352461 h 3706185"/>
              <a:gd name="connsiteX81" fmla="*/ 1139565 w 3154677"/>
              <a:gd name="connsiteY81" fmla="*/ 1393348 h 3706185"/>
              <a:gd name="connsiteX82" fmla="*/ 1139565 w 3154677"/>
              <a:gd name="connsiteY82" fmla="*/ 1416508 h 3706185"/>
              <a:gd name="connsiteX83" fmla="*/ 1234201 w 3154677"/>
              <a:gd name="connsiteY83" fmla="*/ 1438808 h 3706185"/>
              <a:gd name="connsiteX84" fmla="*/ 1234201 w 3154677"/>
              <a:gd name="connsiteY84" fmla="*/ 2281872 h 3706185"/>
              <a:gd name="connsiteX85" fmla="*/ 1143650 w 3154677"/>
              <a:gd name="connsiteY85" fmla="*/ 2292826 h 3706185"/>
              <a:gd name="connsiteX86" fmla="*/ 1139564 w 3154677"/>
              <a:gd name="connsiteY86" fmla="*/ 2305261 h 3706185"/>
              <a:gd name="connsiteX87" fmla="*/ 1226924 w 3154677"/>
              <a:gd name="connsiteY87" fmla="*/ 2341317 h 3706185"/>
              <a:gd name="connsiteX88" fmla="*/ 1234201 w 3154677"/>
              <a:gd name="connsiteY88" fmla="*/ 2344163 h 3706185"/>
              <a:gd name="connsiteX89" fmla="*/ 1234201 w 3154677"/>
              <a:gd name="connsiteY89" fmla="*/ 2523258 h 3706185"/>
              <a:gd name="connsiteX90" fmla="*/ 1230132 w 3154677"/>
              <a:gd name="connsiteY90" fmla="*/ 2524652 h 3706185"/>
              <a:gd name="connsiteX91" fmla="*/ 1139564 w 3154677"/>
              <a:gd name="connsiteY91" fmla="*/ 2574904 h 3706185"/>
              <a:gd name="connsiteX92" fmla="*/ 1139564 w 3154677"/>
              <a:gd name="connsiteY92" fmla="*/ 2725609 h 3706185"/>
              <a:gd name="connsiteX93" fmla="*/ 1234201 w 3154677"/>
              <a:gd name="connsiteY93" fmla="*/ 2709813 h 3706185"/>
              <a:gd name="connsiteX94" fmla="*/ 1234201 w 3154677"/>
              <a:gd name="connsiteY94" fmla="*/ 3041376 h 3706185"/>
              <a:gd name="connsiteX95" fmla="*/ 1108460 w 3154677"/>
              <a:gd name="connsiteY95" fmla="*/ 3033816 h 3706185"/>
              <a:gd name="connsiteX96" fmla="*/ 1057791 w 3154677"/>
              <a:gd name="connsiteY96" fmla="*/ 3034170 h 3706185"/>
              <a:gd name="connsiteX97" fmla="*/ 1057792 w 3154677"/>
              <a:gd name="connsiteY97" fmla="*/ 676827 h 3706185"/>
              <a:gd name="connsiteX98" fmla="*/ 1130035 w 3154677"/>
              <a:gd name="connsiteY98" fmla="*/ 674469 h 3706185"/>
              <a:gd name="connsiteX99" fmla="*/ 1234899 w 3154677"/>
              <a:gd name="connsiteY99" fmla="*/ 361331 h 3706185"/>
              <a:gd name="connsiteX100" fmla="*/ 1101554 w 3154677"/>
              <a:gd name="connsiteY100" fmla="*/ 413075 h 3706185"/>
              <a:gd name="connsiteX101" fmla="*/ 1057792 w 3154677"/>
              <a:gd name="connsiteY101" fmla="*/ 432504 h 3706185"/>
              <a:gd name="connsiteX102" fmla="*/ 1057792 w 3154677"/>
              <a:gd name="connsiteY102" fmla="*/ 293122 h 3706185"/>
              <a:gd name="connsiteX103" fmla="*/ 1076630 w 3154677"/>
              <a:gd name="connsiteY103" fmla="*/ 300394 h 3706185"/>
              <a:gd name="connsiteX104" fmla="*/ 1234899 w 3154677"/>
              <a:gd name="connsiteY104" fmla="*/ 361331 h 3706185"/>
              <a:gd name="connsiteX105" fmla="*/ 1235756 w 3154677"/>
              <a:gd name="connsiteY105" fmla="*/ 3335745 h 3706185"/>
              <a:gd name="connsiteX106" fmla="*/ 1104907 w 3154677"/>
              <a:gd name="connsiteY106" fmla="*/ 3368812 h 3706185"/>
              <a:gd name="connsiteX107" fmla="*/ 1057791 w 3154677"/>
              <a:gd name="connsiteY107" fmla="*/ 3383293 h 3706185"/>
              <a:gd name="connsiteX108" fmla="*/ 1057791 w 3154677"/>
              <a:gd name="connsiteY108" fmla="*/ 3275086 h 3706185"/>
              <a:gd name="connsiteX109" fmla="*/ 1068691 w 3154677"/>
              <a:gd name="connsiteY109" fmla="*/ 3278973 h 3706185"/>
              <a:gd name="connsiteX110" fmla="*/ 1235756 w 3154677"/>
              <a:gd name="connsiteY110" fmla="*/ 3335745 h 3706185"/>
              <a:gd name="connsiteX111" fmla="*/ 1409893 w 3154677"/>
              <a:gd name="connsiteY111" fmla="*/ 370363 h 3706185"/>
              <a:gd name="connsiteX112" fmla="*/ 1286378 w 3154677"/>
              <a:gd name="connsiteY112" fmla="*/ 370363 h 3706185"/>
              <a:gd name="connsiteX113" fmla="*/ 1348136 w 3154677"/>
              <a:gd name="connsiteY113" fmla="*/ 177898 h 3706185"/>
              <a:gd name="connsiteX114" fmla="*/ 1409893 w 3154677"/>
              <a:gd name="connsiteY114" fmla="*/ 370363 h 3706185"/>
              <a:gd name="connsiteX115" fmla="*/ 1409893 w 3154677"/>
              <a:gd name="connsiteY115" fmla="*/ 3331662 h 3706185"/>
              <a:gd name="connsiteX116" fmla="*/ 1286378 w 3154677"/>
              <a:gd name="connsiteY116" fmla="*/ 3331662 h 3706185"/>
              <a:gd name="connsiteX117" fmla="*/ 1348136 w 3154677"/>
              <a:gd name="connsiteY117" fmla="*/ 3139197 h 3706185"/>
              <a:gd name="connsiteX118" fmla="*/ 1409893 w 3154677"/>
              <a:gd name="connsiteY118" fmla="*/ 3331662 h 3706185"/>
              <a:gd name="connsiteX119" fmla="*/ 1557095 w 3154677"/>
              <a:gd name="connsiteY119" fmla="*/ 1440189 h 3706185"/>
              <a:gd name="connsiteX120" fmla="*/ 1557095 w 3154677"/>
              <a:gd name="connsiteY120" fmla="*/ 2280569 h 3706185"/>
              <a:gd name="connsiteX121" fmla="*/ 1543724 w 3154677"/>
              <a:gd name="connsiteY121" fmla="*/ 2280569 h 3706185"/>
              <a:gd name="connsiteX122" fmla="*/ 1340623 w 3154677"/>
              <a:gd name="connsiteY122" fmla="*/ 2279036 h 3706185"/>
              <a:gd name="connsiteX123" fmla="*/ 1283229 w 3154677"/>
              <a:gd name="connsiteY123" fmla="*/ 2280241 h 3706185"/>
              <a:gd name="connsiteX124" fmla="*/ 1283230 w 3154677"/>
              <a:gd name="connsiteY124" fmla="*/ 1444517 h 3706185"/>
              <a:gd name="connsiteX125" fmla="*/ 1335006 w 3154677"/>
              <a:gd name="connsiteY125" fmla="*/ 1450471 h 3706185"/>
              <a:gd name="connsiteX126" fmla="*/ 1539640 w 3154677"/>
              <a:gd name="connsiteY126" fmla="*/ 1455322 h 3706185"/>
              <a:gd name="connsiteX127" fmla="*/ 1584406 w 3154677"/>
              <a:gd name="connsiteY127" fmla="*/ 2440083 h 3706185"/>
              <a:gd name="connsiteX128" fmla="*/ 1314924 w 3154677"/>
              <a:gd name="connsiteY128" fmla="*/ 2527451 h 3706185"/>
              <a:gd name="connsiteX129" fmla="*/ 1286984 w 3154677"/>
              <a:gd name="connsiteY129" fmla="*/ 2529130 h 3706185"/>
              <a:gd name="connsiteX130" fmla="*/ 1283229 w 3154677"/>
              <a:gd name="connsiteY130" fmla="*/ 2526410 h 3706185"/>
              <a:gd name="connsiteX131" fmla="*/ 1283229 w 3154677"/>
              <a:gd name="connsiteY131" fmla="*/ 2343959 h 3706185"/>
              <a:gd name="connsiteX132" fmla="*/ 1285848 w 3154677"/>
              <a:gd name="connsiteY132" fmla="*/ 2344072 h 3706185"/>
              <a:gd name="connsiteX133" fmla="*/ 1302667 w 3154677"/>
              <a:gd name="connsiteY133" fmla="*/ 2347679 h 3706185"/>
              <a:gd name="connsiteX134" fmla="*/ 1584406 w 3154677"/>
              <a:gd name="connsiteY134" fmla="*/ 2440083 h 3706185"/>
              <a:gd name="connsiteX135" fmla="*/ 1584406 w 3154677"/>
              <a:gd name="connsiteY135" fmla="*/ 1258526 h 3706185"/>
              <a:gd name="connsiteX136" fmla="*/ 1342834 w 3154677"/>
              <a:gd name="connsiteY136" fmla="*/ 1315979 h 3706185"/>
              <a:gd name="connsiteX137" fmla="*/ 1283230 w 3154677"/>
              <a:gd name="connsiteY137" fmla="*/ 1335719 h 3706185"/>
              <a:gd name="connsiteX138" fmla="*/ 1283230 w 3154677"/>
              <a:gd name="connsiteY138" fmla="*/ 1187234 h 3706185"/>
              <a:gd name="connsiteX139" fmla="*/ 1358922 w 3154677"/>
              <a:gd name="connsiteY139" fmla="*/ 1212565 h 3706185"/>
              <a:gd name="connsiteX140" fmla="*/ 1584406 w 3154677"/>
              <a:gd name="connsiteY140" fmla="*/ 1258526 h 3706185"/>
              <a:gd name="connsiteX141" fmla="*/ 1757873 w 3154677"/>
              <a:gd name="connsiteY141" fmla="*/ 813486 h 3706185"/>
              <a:gd name="connsiteX142" fmla="*/ 1354003 w 3154677"/>
              <a:gd name="connsiteY142" fmla="*/ 991726 h 3706185"/>
              <a:gd name="connsiteX143" fmla="*/ 1283230 w 3154677"/>
              <a:gd name="connsiteY143" fmla="*/ 1038631 h 3706185"/>
              <a:gd name="connsiteX144" fmla="*/ 1283230 w 3154677"/>
              <a:gd name="connsiteY144" fmla="*/ 590197 h 3706185"/>
              <a:gd name="connsiteX145" fmla="*/ 1367792 w 3154677"/>
              <a:gd name="connsiteY145" fmla="*/ 649610 h 3706185"/>
              <a:gd name="connsiteX146" fmla="*/ 1757873 w 3154677"/>
              <a:gd name="connsiteY146" fmla="*/ 813486 h 3706185"/>
              <a:gd name="connsiteX147" fmla="*/ 1758729 w 3154677"/>
              <a:gd name="connsiteY147" fmla="*/ 2883592 h 3706185"/>
              <a:gd name="connsiteX148" fmla="*/ 1344230 w 3154677"/>
              <a:gd name="connsiteY148" fmla="*/ 3069013 h 3706185"/>
              <a:gd name="connsiteX149" fmla="*/ 1283229 w 3154677"/>
              <a:gd name="connsiteY149" fmla="*/ 3109363 h 3706185"/>
              <a:gd name="connsiteX150" fmla="*/ 1283229 w 3154677"/>
              <a:gd name="connsiteY150" fmla="*/ 2656465 h 3706185"/>
              <a:gd name="connsiteX151" fmla="*/ 1344230 w 3154677"/>
              <a:gd name="connsiteY151" fmla="*/ 2695009 h 3706185"/>
              <a:gd name="connsiteX152" fmla="*/ 1758729 w 3154677"/>
              <a:gd name="connsiteY152" fmla="*/ 2883592 h 3706185"/>
              <a:gd name="connsiteX153" fmla="*/ 1930142 w 3154677"/>
              <a:gd name="connsiteY153" fmla="*/ 817069 h 3706185"/>
              <a:gd name="connsiteX154" fmla="*/ 1806627 w 3154677"/>
              <a:gd name="connsiteY154" fmla="*/ 817069 h 3706185"/>
              <a:gd name="connsiteX155" fmla="*/ 1868385 w 3154677"/>
              <a:gd name="connsiteY155" fmla="*/ 624604 h 3706185"/>
              <a:gd name="connsiteX156" fmla="*/ 1930142 w 3154677"/>
              <a:gd name="connsiteY156" fmla="*/ 817069 h 3706185"/>
              <a:gd name="connsiteX157" fmla="*/ 1930143 w 3154677"/>
              <a:gd name="connsiteY157" fmla="*/ 2884956 h 3706185"/>
              <a:gd name="connsiteX158" fmla="*/ 1806628 w 3154677"/>
              <a:gd name="connsiteY158" fmla="*/ 2884956 h 3706185"/>
              <a:gd name="connsiteX159" fmla="*/ 1868386 w 3154677"/>
              <a:gd name="connsiteY159" fmla="*/ 2692491 h 3706185"/>
              <a:gd name="connsiteX160" fmla="*/ 1930143 w 3154677"/>
              <a:gd name="connsiteY160" fmla="*/ 2884956 h 3706185"/>
              <a:gd name="connsiteX161" fmla="*/ 1982540 w 3154677"/>
              <a:gd name="connsiteY161" fmla="*/ 2145804 h 3706185"/>
              <a:gd name="connsiteX162" fmla="*/ 1982540 w 3154677"/>
              <a:gd name="connsiteY162" fmla="*/ 2226718 h 3706185"/>
              <a:gd name="connsiteX163" fmla="*/ 1910806 w 3154677"/>
              <a:gd name="connsiteY163" fmla="*/ 2247386 h 3706185"/>
              <a:gd name="connsiteX164" fmla="*/ 1706223 w 3154677"/>
              <a:gd name="connsiteY164" fmla="*/ 2330431 h 3706185"/>
              <a:gd name="connsiteX165" fmla="*/ 1687837 w 3154677"/>
              <a:gd name="connsiteY165" fmla="*/ 2270354 h 3706185"/>
              <a:gd name="connsiteX166" fmla="*/ 1606122 w 3154677"/>
              <a:gd name="connsiteY166" fmla="*/ 2278424 h 3706185"/>
              <a:gd name="connsiteX167" fmla="*/ 1606122 w 3154677"/>
              <a:gd name="connsiteY167" fmla="*/ 2099130 h 3706185"/>
              <a:gd name="connsiteX168" fmla="*/ 1691923 w 3154677"/>
              <a:gd name="connsiteY168" fmla="*/ 2099130 h 3706185"/>
              <a:gd name="connsiteX169" fmla="*/ 1706223 w 3154677"/>
              <a:gd name="connsiteY169" fmla="*/ 2041150 h 3706185"/>
              <a:gd name="connsiteX170" fmla="*/ 1908507 w 3154677"/>
              <a:gd name="connsiteY170" fmla="*/ 2124962 h 3706185"/>
              <a:gd name="connsiteX171" fmla="*/ 1982540 w 3154677"/>
              <a:gd name="connsiteY171" fmla="*/ 1676007 h 3706185"/>
              <a:gd name="connsiteX172" fmla="*/ 1982540 w 3154677"/>
              <a:gd name="connsiteY172" fmla="*/ 2030674 h 3706185"/>
              <a:gd name="connsiteX173" fmla="*/ 1948565 w 3154677"/>
              <a:gd name="connsiteY173" fmla="*/ 2030193 h 3706185"/>
              <a:gd name="connsiteX174" fmla="*/ 1621279 w 3154677"/>
              <a:gd name="connsiteY174" fmla="*/ 2029971 h 3706185"/>
              <a:gd name="connsiteX175" fmla="*/ 1606123 w 3154677"/>
              <a:gd name="connsiteY175" fmla="*/ 2031343 h 3706185"/>
              <a:gd name="connsiteX176" fmla="*/ 1606123 w 3154677"/>
              <a:gd name="connsiteY176" fmla="*/ 1679937 h 3706185"/>
              <a:gd name="connsiteX177" fmla="*/ 1982540 w 3154677"/>
              <a:gd name="connsiteY177" fmla="*/ 1469863 h 3706185"/>
              <a:gd name="connsiteX178" fmla="*/ 1982540 w 3154677"/>
              <a:gd name="connsiteY178" fmla="*/ 1542558 h 3706185"/>
              <a:gd name="connsiteX179" fmla="*/ 1911574 w 3154677"/>
              <a:gd name="connsiteY179" fmla="*/ 1561292 h 3706185"/>
              <a:gd name="connsiteX180" fmla="*/ 1706223 w 3154677"/>
              <a:gd name="connsiteY180" fmla="*/ 1649699 h 3706185"/>
              <a:gd name="connsiteX181" fmla="*/ 1706224 w 3154677"/>
              <a:gd name="connsiteY181" fmla="*/ 1597947 h 3706185"/>
              <a:gd name="connsiteX182" fmla="*/ 1643018 w 3154677"/>
              <a:gd name="connsiteY182" fmla="*/ 1593350 h 3706185"/>
              <a:gd name="connsiteX183" fmla="*/ 1606123 w 3154677"/>
              <a:gd name="connsiteY183" fmla="*/ 1596244 h 3706185"/>
              <a:gd name="connsiteX184" fmla="*/ 1606123 w 3154677"/>
              <a:gd name="connsiteY184" fmla="*/ 1415777 h 3706185"/>
              <a:gd name="connsiteX185" fmla="*/ 1645061 w 3154677"/>
              <a:gd name="connsiteY185" fmla="*/ 1414465 h 3706185"/>
              <a:gd name="connsiteX186" fmla="*/ 1704181 w 3154677"/>
              <a:gd name="connsiteY186" fmla="*/ 1406294 h 3706185"/>
              <a:gd name="connsiteX187" fmla="*/ 1706224 w 3154677"/>
              <a:gd name="connsiteY187" fmla="*/ 1360419 h 3706185"/>
              <a:gd name="connsiteX188" fmla="*/ 1913105 w 3154677"/>
              <a:gd name="connsiteY188" fmla="*/ 1452656 h 3706185"/>
              <a:gd name="connsiteX189" fmla="*/ 2124582 w 3154677"/>
              <a:gd name="connsiteY189" fmla="*/ 2185791 h 3706185"/>
              <a:gd name="connsiteX190" fmla="*/ 2031567 w 3154677"/>
              <a:gd name="connsiteY190" fmla="*/ 2212592 h 3706185"/>
              <a:gd name="connsiteX191" fmla="*/ 2031567 w 3154677"/>
              <a:gd name="connsiteY191" fmla="*/ 2159606 h 3706185"/>
              <a:gd name="connsiteX192" fmla="*/ 2124583 w 3154677"/>
              <a:gd name="connsiteY192" fmla="*/ 1505059 h 3706185"/>
              <a:gd name="connsiteX193" fmla="*/ 2031568 w 3154677"/>
              <a:gd name="connsiteY193" fmla="*/ 1529614 h 3706185"/>
              <a:gd name="connsiteX194" fmla="*/ 2031568 w 3154677"/>
              <a:gd name="connsiteY194" fmla="*/ 1482010 h 3706185"/>
              <a:gd name="connsiteX195" fmla="*/ 2253744 w 3154677"/>
              <a:gd name="connsiteY195" fmla="*/ 2191921 h 3706185"/>
              <a:gd name="connsiteX196" fmla="*/ 2164128 w 3154677"/>
              <a:gd name="connsiteY196" fmla="*/ 2191921 h 3706185"/>
              <a:gd name="connsiteX197" fmla="*/ 2208937 w 3154677"/>
              <a:gd name="connsiteY197" fmla="*/ 2052278 h 3706185"/>
              <a:gd name="connsiteX198" fmla="*/ 2253744 w 3154677"/>
              <a:gd name="connsiteY198" fmla="*/ 2191921 h 3706185"/>
              <a:gd name="connsiteX199" fmla="*/ 2253746 w 3154677"/>
              <a:gd name="connsiteY199" fmla="*/ 1505517 h 3706185"/>
              <a:gd name="connsiteX200" fmla="*/ 2164130 w 3154677"/>
              <a:gd name="connsiteY200" fmla="*/ 1505517 h 3706185"/>
              <a:gd name="connsiteX201" fmla="*/ 2208938 w 3154677"/>
              <a:gd name="connsiteY201" fmla="*/ 1365874 h 3706185"/>
              <a:gd name="connsiteX202" fmla="*/ 2253746 w 3154677"/>
              <a:gd name="connsiteY202" fmla="*/ 1505517 h 3706185"/>
              <a:gd name="connsiteX203" fmla="*/ 2320562 w 3154677"/>
              <a:gd name="connsiteY203" fmla="*/ 1679807 h 3706185"/>
              <a:gd name="connsiteX204" fmla="*/ 2320562 w 3154677"/>
              <a:gd name="connsiteY204" fmla="*/ 2032988 h 3706185"/>
              <a:gd name="connsiteX205" fmla="*/ 2183144 w 3154677"/>
              <a:gd name="connsiteY205" fmla="*/ 2031034 h 3706185"/>
              <a:gd name="connsiteX206" fmla="*/ 2162714 w 3154677"/>
              <a:gd name="connsiteY206" fmla="*/ 2100493 h 3706185"/>
              <a:gd name="connsiteX207" fmla="*/ 2031568 w 3154677"/>
              <a:gd name="connsiteY207" fmla="*/ 2031892 h 3706185"/>
              <a:gd name="connsiteX208" fmla="*/ 2031568 w 3154677"/>
              <a:gd name="connsiteY208" fmla="*/ 1672883 h 3706185"/>
              <a:gd name="connsiteX209" fmla="*/ 2177015 w 3154677"/>
              <a:gd name="connsiteY209" fmla="*/ 1622461 h 3706185"/>
              <a:gd name="connsiteX210" fmla="*/ 2181101 w 3154677"/>
              <a:gd name="connsiteY210" fmla="*/ 1677618 h 3706185"/>
              <a:gd name="connsiteX211" fmla="*/ 2975145 w 3154677"/>
              <a:gd name="connsiteY211" fmla="*/ 1853910 h 3706185"/>
              <a:gd name="connsiteX212" fmla="*/ 2488655 w 3154677"/>
              <a:gd name="connsiteY212" fmla="*/ 2028633 h 3706185"/>
              <a:gd name="connsiteX213" fmla="*/ 2369590 w 3154677"/>
              <a:gd name="connsiteY213" fmla="*/ 2086399 h 3706185"/>
              <a:gd name="connsiteX214" fmla="*/ 2369590 w 3154677"/>
              <a:gd name="connsiteY214" fmla="*/ 1621526 h 3706185"/>
              <a:gd name="connsiteX215" fmla="*/ 2501582 w 3154677"/>
              <a:gd name="connsiteY215" fmla="*/ 1686083 h 3706185"/>
              <a:gd name="connsiteX216" fmla="*/ 2975145 w 3154677"/>
              <a:gd name="connsiteY216" fmla="*/ 1853910 h 3706185"/>
              <a:gd name="connsiteX217" fmla="*/ 3154677 w 3154677"/>
              <a:gd name="connsiteY217" fmla="*/ 1853093 h 3706185"/>
              <a:gd name="connsiteX218" fmla="*/ 3039498 w 3154677"/>
              <a:gd name="connsiteY218" fmla="*/ 1853093 h 3706185"/>
              <a:gd name="connsiteX219" fmla="*/ 3097088 w 3154677"/>
              <a:gd name="connsiteY219" fmla="*/ 1673617 h 3706185"/>
              <a:gd name="connsiteX220" fmla="*/ 3154677 w 3154677"/>
              <a:gd name="connsiteY220" fmla="*/ 1853093 h 3706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</a:cxnLst>
            <a:rect l="l" t="t" r="r" b="b"/>
            <a:pathLst>
              <a:path w="3154677" h="3706185">
                <a:moveTo>
                  <a:pt x="200924" y="2325854"/>
                </a:moveTo>
                <a:lnTo>
                  <a:pt x="200924" y="3525592"/>
                </a:lnTo>
                <a:lnTo>
                  <a:pt x="135485" y="3533670"/>
                </a:lnTo>
                <a:cubicBezTo>
                  <a:pt x="94536" y="3542075"/>
                  <a:pt x="53651" y="3553992"/>
                  <a:pt x="12256" y="3569994"/>
                </a:cubicBezTo>
                <a:lnTo>
                  <a:pt x="7922" y="2326303"/>
                </a:lnTo>
                <a:lnTo>
                  <a:pt x="101755" y="2334190"/>
                </a:lnTo>
                <a:close/>
                <a:moveTo>
                  <a:pt x="200924" y="123503"/>
                </a:moveTo>
                <a:lnTo>
                  <a:pt x="200924" y="1370123"/>
                </a:lnTo>
                <a:lnTo>
                  <a:pt x="101755" y="1361786"/>
                </a:lnTo>
                <a:lnTo>
                  <a:pt x="4589" y="1369954"/>
                </a:lnTo>
                <a:lnTo>
                  <a:pt x="0" y="53539"/>
                </a:lnTo>
                <a:cubicBezTo>
                  <a:pt x="48545" y="77714"/>
                  <a:pt x="94537" y="95759"/>
                  <a:pt x="138932" y="109399"/>
                </a:cubicBezTo>
                <a:close/>
                <a:moveTo>
                  <a:pt x="468810" y="2225099"/>
                </a:moveTo>
                <a:lnTo>
                  <a:pt x="468810" y="3530872"/>
                </a:lnTo>
                <a:lnTo>
                  <a:pt x="386537" y="3520774"/>
                </a:lnTo>
                <a:lnTo>
                  <a:pt x="294485" y="3519068"/>
                </a:lnTo>
                <a:lnTo>
                  <a:pt x="294485" y="2304841"/>
                </a:lnTo>
                <a:lnTo>
                  <a:pt x="328707" y="2295983"/>
                </a:lnTo>
                <a:close/>
                <a:moveTo>
                  <a:pt x="468810" y="156643"/>
                </a:moveTo>
                <a:lnTo>
                  <a:pt x="468810" y="1470877"/>
                </a:lnTo>
                <a:lnTo>
                  <a:pt x="328707" y="1399994"/>
                </a:lnTo>
                <a:lnTo>
                  <a:pt x="294485" y="1391136"/>
                </a:lnTo>
                <a:lnTo>
                  <a:pt x="294485" y="141613"/>
                </a:lnTo>
                <a:lnTo>
                  <a:pt x="393816" y="152172"/>
                </a:lnTo>
                <a:close/>
                <a:moveTo>
                  <a:pt x="726542" y="141591"/>
                </a:moveTo>
                <a:lnTo>
                  <a:pt x="726542" y="640976"/>
                </a:lnTo>
                <a:lnTo>
                  <a:pt x="722681" y="641589"/>
                </a:lnTo>
                <a:cubicBezTo>
                  <a:pt x="709929" y="643703"/>
                  <a:pt x="696219" y="646076"/>
                  <a:pt x="680977" y="648863"/>
                </a:cubicBezTo>
                <a:lnTo>
                  <a:pt x="668184" y="655504"/>
                </a:lnTo>
                <a:lnTo>
                  <a:pt x="726542" y="658453"/>
                </a:lnTo>
                <a:lnTo>
                  <a:pt x="726542" y="3530276"/>
                </a:lnTo>
                <a:lnTo>
                  <a:pt x="657145" y="3580826"/>
                </a:lnTo>
                <a:cubicBezTo>
                  <a:pt x="611050" y="3617633"/>
                  <a:pt x="567284" y="3658973"/>
                  <a:pt x="522114" y="3706185"/>
                </a:cubicBezTo>
                <a:lnTo>
                  <a:pt x="522114" y="3694739"/>
                </a:lnTo>
                <a:lnTo>
                  <a:pt x="532489" y="3694739"/>
                </a:lnTo>
                <a:lnTo>
                  <a:pt x="532489" y="2175578"/>
                </a:lnTo>
                <a:lnTo>
                  <a:pt x="533343" y="2174899"/>
                </a:lnTo>
                <a:cubicBezTo>
                  <a:pt x="627452" y="2088556"/>
                  <a:pt x="684810" y="1973858"/>
                  <a:pt x="684810" y="1847988"/>
                </a:cubicBezTo>
                <a:cubicBezTo>
                  <a:pt x="684810" y="1722119"/>
                  <a:pt x="627452" y="1607420"/>
                  <a:pt x="533343" y="1521077"/>
                </a:cubicBezTo>
                <a:lnTo>
                  <a:pt x="532489" y="1520398"/>
                </a:lnTo>
                <a:lnTo>
                  <a:pt x="532489" y="0"/>
                </a:lnTo>
                <a:lnTo>
                  <a:pt x="616999" y="68534"/>
                </a:lnTo>
                <a:cubicBezTo>
                  <a:pt x="644210" y="88847"/>
                  <a:pt x="670854" y="107249"/>
                  <a:pt x="697075" y="124075"/>
                </a:cubicBezTo>
                <a:close/>
                <a:moveTo>
                  <a:pt x="1008763" y="274197"/>
                </a:moveTo>
                <a:lnTo>
                  <a:pt x="1008763" y="456428"/>
                </a:lnTo>
                <a:lnTo>
                  <a:pt x="1004215" y="458690"/>
                </a:lnTo>
                <a:cubicBezTo>
                  <a:pt x="948770" y="488078"/>
                  <a:pt x="909669" y="516446"/>
                  <a:pt x="871588" y="549920"/>
                </a:cubicBezTo>
                <a:cubicBezTo>
                  <a:pt x="899766" y="558325"/>
                  <a:pt x="928963" y="563664"/>
                  <a:pt x="958417" y="568239"/>
                </a:cubicBezTo>
                <a:lnTo>
                  <a:pt x="1008763" y="576058"/>
                </a:lnTo>
                <a:lnTo>
                  <a:pt x="1008763" y="590188"/>
                </a:lnTo>
                <a:lnTo>
                  <a:pt x="972901" y="597949"/>
                </a:lnTo>
                <a:cubicBezTo>
                  <a:pt x="907065" y="611758"/>
                  <a:pt x="863639" y="619498"/>
                  <a:pt x="827106" y="625372"/>
                </a:cubicBezTo>
                <a:lnTo>
                  <a:pt x="775570" y="633275"/>
                </a:lnTo>
                <a:lnTo>
                  <a:pt x="775570" y="170620"/>
                </a:lnTo>
                <a:lnTo>
                  <a:pt x="925509" y="242060"/>
                </a:lnTo>
                <a:close/>
                <a:moveTo>
                  <a:pt x="1008763" y="3093102"/>
                </a:moveTo>
                <a:lnTo>
                  <a:pt x="1008763" y="3106618"/>
                </a:lnTo>
                <a:lnTo>
                  <a:pt x="843285" y="3162664"/>
                </a:lnTo>
                <a:cubicBezTo>
                  <a:pt x="893375" y="3201725"/>
                  <a:pt x="920483" y="3220869"/>
                  <a:pt x="970573" y="3242310"/>
                </a:cubicBezTo>
                <a:lnTo>
                  <a:pt x="1008763" y="3257426"/>
                </a:lnTo>
                <a:lnTo>
                  <a:pt x="1008763" y="3398362"/>
                </a:lnTo>
                <a:lnTo>
                  <a:pt x="991558" y="3403650"/>
                </a:lnTo>
                <a:cubicBezTo>
                  <a:pt x="921203" y="3427688"/>
                  <a:pt x="860648" y="3453580"/>
                  <a:pt x="806157" y="3482661"/>
                </a:cubicBezTo>
                <a:lnTo>
                  <a:pt x="775570" y="3500854"/>
                </a:lnTo>
                <a:lnTo>
                  <a:pt x="775570" y="3048784"/>
                </a:lnTo>
                <a:lnTo>
                  <a:pt x="811974" y="3056629"/>
                </a:lnTo>
                <a:cubicBezTo>
                  <a:pt x="862077" y="3068638"/>
                  <a:pt x="909595" y="3081456"/>
                  <a:pt x="971979" y="3089628"/>
                </a:cubicBezTo>
                <a:close/>
                <a:moveTo>
                  <a:pt x="1008763" y="3034513"/>
                </a:moveTo>
                <a:lnTo>
                  <a:pt x="985192" y="3034678"/>
                </a:lnTo>
                <a:lnTo>
                  <a:pt x="775570" y="3040623"/>
                </a:lnTo>
                <a:lnTo>
                  <a:pt x="775570" y="660931"/>
                </a:lnTo>
                <a:lnTo>
                  <a:pt x="810292" y="662686"/>
                </a:lnTo>
                <a:lnTo>
                  <a:pt x="1008763" y="676896"/>
                </a:lnTo>
                <a:close/>
                <a:moveTo>
                  <a:pt x="1234201" y="655934"/>
                </a:moveTo>
                <a:lnTo>
                  <a:pt x="1234201" y="970781"/>
                </a:lnTo>
                <a:lnTo>
                  <a:pt x="1206320" y="962849"/>
                </a:lnTo>
                <a:cubicBezTo>
                  <a:pt x="1180047" y="959977"/>
                  <a:pt x="1163828" y="971468"/>
                  <a:pt x="1139565" y="971468"/>
                </a:cubicBezTo>
                <a:lnTo>
                  <a:pt x="1139565" y="1123705"/>
                </a:lnTo>
                <a:lnTo>
                  <a:pt x="1234201" y="1168730"/>
                </a:lnTo>
                <a:lnTo>
                  <a:pt x="1234201" y="1351955"/>
                </a:lnTo>
                <a:lnTo>
                  <a:pt x="1232677" y="1352461"/>
                </a:lnTo>
                <a:cubicBezTo>
                  <a:pt x="1198384" y="1365388"/>
                  <a:pt x="1166932" y="1379049"/>
                  <a:pt x="1139565" y="1393348"/>
                </a:cubicBezTo>
                <a:lnTo>
                  <a:pt x="1139565" y="1416508"/>
                </a:lnTo>
                <a:lnTo>
                  <a:pt x="1234201" y="1438808"/>
                </a:lnTo>
                <a:lnTo>
                  <a:pt x="1234201" y="2281872"/>
                </a:lnTo>
                <a:lnTo>
                  <a:pt x="1143650" y="2292826"/>
                </a:lnTo>
                <a:lnTo>
                  <a:pt x="1139564" y="2305261"/>
                </a:lnTo>
                <a:cubicBezTo>
                  <a:pt x="1153312" y="2312628"/>
                  <a:pt x="1195314" y="2329019"/>
                  <a:pt x="1226924" y="2341317"/>
                </a:cubicBezTo>
                <a:lnTo>
                  <a:pt x="1234201" y="2344163"/>
                </a:lnTo>
                <a:lnTo>
                  <a:pt x="1234201" y="2523258"/>
                </a:lnTo>
                <a:lnTo>
                  <a:pt x="1230132" y="2524652"/>
                </a:lnTo>
                <a:cubicBezTo>
                  <a:pt x="1197548" y="2534914"/>
                  <a:pt x="1154334" y="2548604"/>
                  <a:pt x="1139564" y="2574904"/>
                </a:cubicBezTo>
                <a:lnTo>
                  <a:pt x="1139564" y="2725609"/>
                </a:lnTo>
                <a:lnTo>
                  <a:pt x="1234201" y="2709813"/>
                </a:lnTo>
                <a:lnTo>
                  <a:pt x="1234201" y="3041376"/>
                </a:lnTo>
                <a:lnTo>
                  <a:pt x="1108460" y="3033816"/>
                </a:lnTo>
                <a:lnTo>
                  <a:pt x="1057791" y="3034170"/>
                </a:lnTo>
                <a:lnTo>
                  <a:pt x="1057792" y="676827"/>
                </a:lnTo>
                <a:lnTo>
                  <a:pt x="1130035" y="674469"/>
                </a:lnTo>
                <a:close/>
                <a:moveTo>
                  <a:pt x="1234899" y="361331"/>
                </a:moveTo>
                <a:cubicBezTo>
                  <a:pt x="1183173" y="380112"/>
                  <a:pt x="1139364" y="397104"/>
                  <a:pt x="1101554" y="413075"/>
                </a:cubicBezTo>
                <a:lnTo>
                  <a:pt x="1057792" y="432504"/>
                </a:lnTo>
                <a:lnTo>
                  <a:pt x="1057792" y="293122"/>
                </a:lnTo>
                <a:lnTo>
                  <a:pt x="1076630" y="300394"/>
                </a:lnTo>
                <a:cubicBezTo>
                  <a:pt x="1127810" y="319375"/>
                  <a:pt x="1180181" y="338789"/>
                  <a:pt x="1234899" y="361331"/>
                </a:cubicBezTo>
                <a:close/>
                <a:moveTo>
                  <a:pt x="1235756" y="3335745"/>
                </a:moveTo>
                <a:cubicBezTo>
                  <a:pt x="1188911" y="3346584"/>
                  <a:pt x="1145451" y="3357551"/>
                  <a:pt x="1104907" y="3368812"/>
                </a:cubicBezTo>
                <a:lnTo>
                  <a:pt x="1057791" y="3383293"/>
                </a:lnTo>
                <a:lnTo>
                  <a:pt x="1057791" y="3275086"/>
                </a:lnTo>
                <a:lnTo>
                  <a:pt x="1068691" y="3278973"/>
                </a:lnTo>
                <a:cubicBezTo>
                  <a:pt x="1110972" y="3293620"/>
                  <a:pt x="1164745" y="3311618"/>
                  <a:pt x="1235756" y="3335745"/>
                </a:cubicBezTo>
                <a:close/>
                <a:moveTo>
                  <a:pt x="1409893" y="370363"/>
                </a:moveTo>
                <a:lnTo>
                  <a:pt x="1286378" y="370363"/>
                </a:lnTo>
                <a:cubicBezTo>
                  <a:pt x="1306964" y="306207"/>
                  <a:pt x="1330442" y="264869"/>
                  <a:pt x="1348136" y="177898"/>
                </a:cubicBezTo>
                <a:cubicBezTo>
                  <a:pt x="1368721" y="278909"/>
                  <a:pt x="1389308" y="306207"/>
                  <a:pt x="1409893" y="370363"/>
                </a:cubicBezTo>
                <a:close/>
                <a:moveTo>
                  <a:pt x="1409893" y="3331662"/>
                </a:moveTo>
                <a:lnTo>
                  <a:pt x="1286378" y="3331662"/>
                </a:lnTo>
                <a:cubicBezTo>
                  <a:pt x="1306963" y="3267506"/>
                  <a:pt x="1330442" y="3226168"/>
                  <a:pt x="1348136" y="3139197"/>
                </a:cubicBezTo>
                <a:cubicBezTo>
                  <a:pt x="1368721" y="3240208"/>
                  <a:pt x="1389306" y="3267506"/>
                  <a:pt x="1409893" y="3331662"/>
                </a:cubicBezTo>
                <a:close/>
                <a:moveTo>
                  <a:pt x="1557095" y="1440189"/>
                </a:moveTo>
                <a:lnTo>
                  <a:pt x="1557095" y="2280569"/>
                </a:lnTo>
                <a:lnTo>
                  <a:pt x="1543724" y="2280569"/>
                </a:lnTo>
                <a:cubicBezTo>
                  <a:pt x="1477045" y="2282612"/>
                  <a:pt x="1408324" y="2279548"/>
                  <a:pt x="1340623" y="2279036"/>
                </a:cubicBezTo>
                <a:lnTo>
                  <a:pt x="1283229" y="2280241"/>
                </a:lnTo>
                <a:lnTo>
                  <a:pt x="1283230" y="1444517"/>
                </a:lnTo>
                <a:lnTo>
                  <a:pt x="1335006" y="1450471"/>
                </a:lnTo>
                <a:cubicBezTo>
                  <a:pt x="1402877" y="1455322"/>
                  <a:pt x="1472280" y="1455322"/>
                  <a:pt x="1539640" y="1455322"/>
                </a:cubicBezTo>
                <a:close/>
                <a:moveTo>
                  <a:pt x="1584406" y="2440083"/>
                </a:moveTo>
                <a:cubicBezTo>
                  <a:pt x="1494579" y="2469205"/>
                  <a:pt x="1404752" y="2477900"/>
                  <a:pt x="1314924" y="2527451"/>
                </a:cubicBezTo>
                <a:cubicBezTo>
                  <a:pt x="1301313" y="2530581"/>
                  <a:pt x="1292694" y="2530631"/>
                  <a:pt x="1286984" y="2529130"/>
                </a:cubicBezTo>
                <a:lnTo>
                  <a:pt x="1283229" y="2526410"/>
                </a:lnTo>
                <a:lnTo>
                  <a:pt x="1283229" y="2343959"/>
                </a:lnTo>
                <a:lnTo>
                  <a:pt x="1285848" y="2344072"/>
                </a:lnTo>
                <a:cubicBezTo>
                  <a:pt x="1290266" y="2344692"/>
                  <a:pt x="1295776" y="2345840"/>
                  <a:pt x="1302667" y="2347679"/>
                </a:cubicBezTo>
                <a:cubicBezTo>
                  <a:pt x="1400666" y="2396866"/>
                  <a:pt x="1490493" y="2409281"/>
                  <a:pt x="1584406" y="2440083"/>
                </a:cubicBezTo>
                <a:close/>
                <a:moveTo>
                  <a:pt x="1584406" y="1258526"/>
                </a:moveTo>
                <a:cubicBezTo>
                  <a:pt x="1504138" y="1273847"/>
                  <a:pt x="1420294" y="1293253"/>
                  <a:pt x="1342834" y="1315979"/>
                </a:cubicBezTo>
                <a:lnTo>
                  <a:pt x="1283230" y="1335719"/>
                </a:lnTo>
                <a:lnTo>
                  <a:pt x="1283230" y="1187234"/>
                </a:lnTo>
                <a:lnTo>
                  <a:pt x="1358922" y="1212565"/>
                </a:lnTo>
                <a:cubicBezTo>
                  <a:pt x="1432551" y="1232993"/>
                  <a:pt x="1507202" y="1246270"/>
                  <a:pt x="1584406" y="1258526"/>
                </a:cubicBezTo>
                <a:close/>
                <a:moveTo>
                  <a:pt x="1757873" y="813486"/>
                </a:moveTo>
                <a:cubicBezTo>
                  <a:pt x="1604576" y="863707"/>
                  <a:pt x="1474262" y="919672"/>
                  <a:pt x="1354003" y="991726"/>
                </a:cubicBezTo>
                <a:lnTo>
                  <a:pt x="1283230" y="1038631"/>
                </a:lnTo>
                <a:lnTo>
                  <a:pt x="1283230" y="590197"/>
                </a:lnTo>
                <a:lnTo>
                  <a:pt x="1367792" y="649610"/>
                </a:lnTo>
                <a:cubicBezTo>
                  <a:pt x="1497245" y="727218"/>
                  <a:pt x="1622962" y="766329"/>
                  <a:pt x="1757873" y="813486"/>
                </a:cubicBezTo>
                <a:close/>
                <a:moveTo>
                  <a:pt x="1758729" y="2883592"/>
                </a:moveTo>
                <a:cubicBezTo>
                  <a:pt x="1553340" y="2935344"/>
                  <a:pt x="1447923" y="2999736"/>
                  <a:pt x="1344230" y="3069013"/>
                </a:cubicBezTo>
                <a:lnTo>
                  <a:pt x="1283229" y="3109363"/>
                </a:lnTo>
                <a:lnTo>
                  <a:pt x="1283229" y="2656465"/>
                </a:lnTo>
                <a:lnTo>
                  <a:pt x="1344230" y="2695009"/>
                </a:lnTo>
                <a:cubicBezTo>
                  <a:pt x="1447923" y="2755571"/>
                  <a:pt x="1553340" y="2801195"/>
                  <a:pt x="1758729" y="2883592"/>
                </a:cubicBezTo>
                <a:close/>
                <a:moveTo>
                  <a:pt x="1930142" y="817069"/>
                </a:moveTo>
                <a:lnTo>
                  <a:pt x="1806627" y="817069"/>
                </a:lnTo>
                <a:cubicBezTo>
                  <a:pt x="1827213" y="752913"/>
                  <a:pt x="1850691" y="711575"/>
                  <a:pt x="1868385" y="624604"/>
                </a:cubicBezTo>
                <a:cubicBezTo>
                  <a:pt x="1888970" y="725615"/>
                  <a:pt x="1909556" y="752913"/>
                  <a:pt x="1930142" y="817069"/>
                </a:cubicBezTo>
                <a:close/>
                <a:moveTo>
                  <a:pt x="1930143" y="2884956"/>
                </a:moveTo>
                <a:lnTo>
                  <a:pt x="1806628" y="2884956"/>
                </a:lnTo>
                <a:cubicBezTo>
                  <a:pt x="1827213" y="2820801"/>
                  <a:pt x="1850692" y="2779462"/>
                  <a:pt x="1868386" y="2692491"/>
                </a:cubicBezTo>
                <a:cubicBezTo>
                  <a:pt x="1888971" y="2793503"/>
                  <a:pt x="1909556" y="2820801"/>
                  <a:pt x="1930143" y="2884956"/>
                </a:cubicBezTo>
                <a:close/>
                <a:moveTo>
                  <a:pt x="1982540" y="2145804"/>
                </a:moveTo>
                <a:lnTo>
                  <a:pt x="1982540" y="2226718"/>
                </a:lnTo>
                <a:lnTo>
                  <a:pt x="1910806" y="2247386"/>
                </a:lnTo>
                <a:cubicBezTo>
                  <a:pt x="1842101" y="2270471"/>
                  <a:pt x="1774928" y="2297131"/>
                  <a:pt x="1706223" y="2330431"/>
                </a:cubicBezTo>
                <a:lnTo>
                  <a:pt x="1687837" y="2270354"/>
                </a:lnTo>
                <a:lnTo>
                  <a:pt x="1606122" y="2278424"/>
                </a:lnTo>
                <a:lnTo>
                  <a:pt x="1606122" y="2099130"/>
                </a:lnTo>
                <a:lnTo>
                  <a:pt x="1691923" y="2099130"/>
                </a:lnTo>
                <a:lnTo>
                  <a:pt x="1706223" y="2041150"/>
                </a:lnTo>
                <a:cubicBezTo>
                  <a:pt x="1770842" y="2074450"/>
                  <a:pt x="1838526" y="2101622"/>
                  <a:pt x="1908507" y="2124962"/>
                </a:cubicBezTo>
                <a:close/>
                <a:moveTo>
                  <a:pt x="1982540" y="1676007"/>
                </a:moveTo>
                <a:lnTo>
                  <a:pt x="1982540" y="2030674"/>
                </a:lnTo>
                <a:lnTo>
                  <a:pt x="1948565" y="2030193"/>
                </a:lnTo>
                <a:cubicBezTo>
                  <a:pt x="1847529" y="2028581"/>
                  <a:pt x="1700215" y="2025621"/>
                  <a:pt x="1621279" y="2029971"/>
                </a:cubicBezTo>
                <a:lnTo>
                  <a:pt x="1606123" y="2031343"/>
                </a:lnTo>
                <a:lnTo>
                  <a:pt x="1606123" y="1679937"/>
                </a:lnTo>
                <a:close/>
                <a:moveTo>
                  <a:pt x="1982540" y="1469863"/>
                </a:moveTo>
                <a:lnTo>
                  <a:pt x="1982540" y="1542558"/>
                </a:lnTo>
                <a:lnTo>
                  <a:pt x="1911574" y="1561292"/>
                </a:lnTo>
                <a:cubicBezTo>
                  <a:pt x="1841592" y="1585143"/>
                  <a:pt x="1772886" y="1614357"/>
                  <a:pt x="1706223" y="1649699"/>
                </a:cubicBezTo>
                <a:lnTo>
                  <a:pt x="1706224" y="1597947"/>
                </a:lnTo>
                <a:cubicBezTo>
                  <a:pt x="1682857" y="1591818"/>
                  <a:pt x="1662554" y="1591818"/>
                  <a:pt x="1643018" y="1593350"/>
                </a:cubicBezTo>
                <a:lnTo>
                  <a:pt x="1606123" y="1596244"/>
                </a:lnTo>
                <a:lnTo>
                  <a:pt x="1606123" y="1415777"/>
                </a:lnTo>
                <a:lnTo>
                  <a:pt x="1645061" y="1414465"/>
                </a:lnTo>
                <a:cubicBezTo>
                  <a:pt x="1665278" y="1413784"/>
                  <a:pt x="1685241" y="1412082"/>
                  <a:pt x="1704181" y="1406294"/>
                </a:cubicBezTo>
                <a:lnTo>
                  <a:pt x="1706224" y="1360419"/>
                </a:lnTo>
                <a:cubicBezTo>
                  <a:pt x="1774930" y="1399848"/>
                  <a:pt x="1843635" y="1429572"/>
                  <a:pt x="1913105" y="1452656"/>
                </a:cubicBezTo>
                <a:close/>
                <a:moveTo>
                  <a:pt x="2124582" y="2185791"/>
                </a:moveTo>
                <a:lnTo>
                  <a:pt x="2031567" y="2212592"/>
                </a:lnTo>
                <a:lnTo>
                  <a:pt x="2031567" y="2159606"/>
                </a:lnTo>
                <a:close/>
                <a:moveTo>
                  <a:pt x="2124583" y="1505059"/>
                </a:moveTo>
                <a:lnTo>
                  <a:pt x="2031568" y="1529614"/>
                </a:lnTo>
                <a:lnTo>
                  <a:pt x="2031568" y="1482010"/>
                </a:lnTo>
                <a:close/>
                <a:moveTo>
                  <a:pt x="2253744" y="2191921"/>
                </a:moveTo>
                <a:lnTo>
                  <a:pt x="2164128" y="2191921"/>
                </a:lnTo>
                <a:cubicBezTo>
                  <a:pt x="2179064" y="2145374"/>
                  <a:pt x="2196099" y="2115381"/>
                  <a:pt x="2208937" y="2052278"/>
                </a:cubicBezTo>
                <a:cubicBezTo>
                  <a:pt x="2223872" y="2125567"/>
                  <a:pt x="2238808" y="2145374"/>
                  <a:pt x="2253744" y="2191921"/>
                </a:cubicBezTo>
                <a:close/>
                <a:moveTo>
                  <a:pt x="2253746" y="1505517"/>
                </a:moveTo>
                <a:lnTo>
                  <a:pt x="2164130" y="1505517"/>
                </a:lnTo>
                <a:cubicBezTo>
                  <a:pt x="2179066" y="1458968"/>
                  <a:pt x="2196100" y="1428976"/>
                  <a:pt x="2208938" y="1365874"/>
                </a:cubicBezTo>
                <a:cubicBezTo>
                  <a:pt x="2223874" y="1439163"/>
                  <a:pt x="2238810" y="1458968"/>
                  <a:pt x="2253746" y="1505517"/>
                </a:cubicBezTo>
                <a:close/>
                <a:moveTo>
                  <a:pt x="2320562" y="1679807"/>
                </a:moveTo>
                <a:lnTo>
                  <a:pt x="2320562" y="2032988"/>
                </a:lnTo>
                <a:lnTo>
                  <a:pt x="2183144" y="2031034"/>
                </a:lnTo>
                <a:lnTo>
                  <a:pt x="2162714" y="2100493"/>
                </a:lnTo>
                <a:lnTo>
                  <a:pt x="2031568" y="2031892"/>
                </a:lnTo>
                <a:lnTo>
                  <a:pt x="2031568" y="1672883"/>
                </a:lnTo>
                <a:lnTo>
                  <a:pt x="2177015" y="1622461"/>
                </a:lnTo>
                <a:lnTo>
                  <a:pt x="2181101" y="1677618"/>
                </a:lnTo>
                <a:close/>
                <a:moveTo>
                  <a:pt x="2975145" y="1853910"/>
                </a:moveTo>
                <a:cubicBezTo>
                  <a:pt x="2814131" y="1893766"/>
                  <a:pt x="2641625" y="1958901"/>
                  <a:pt x="2488655" y="2028633"/>
                </a:cubicBezTo>
                <a:lnTo>
                  <a:pt x="2369590" y="2086399"/>
                </a:lnTo>
                <a:lnTo>
                  <a:pt x="2369590" y="1621526"/>
                </a:lnTo>
                <a:lnTo>
                  <a:pt x="2501582" y="1686083"/>
                </a:lnTo>
                <a:cubicBezTo>
                  <a:pt x="2658863" y="1758113"/>
                  <a:pt x="2814131" y="1814056"/>
                  <a:pt x="2975145" y="1853910"/>
                </a:cubicBezTo>
                <a:close/>
                <a:moveTo>
                  <a:pt x="3154677" y="1853093"/>
                </a:moveTo>
                <a:lnTo>
                  <a:pt x="3039498" y="1853093"/>
                </a:lnTo>
                <a:cubicBezTo>
                  <a:pt x="3058695" y="1793268"/>
                  <a:pt x="3080588" y="1754719"/>
                  <a:pt x="3097088" y="1673617"/>
                </a:cubicBezTo>
                <a:cubicBezTo>
                  <a:pt x="3116284" y="1767812"/>
                  <a:pt x="3135481" y="1793268"/>
                  <a:pt x="3154677" y="1853093"/>
                </a:cubicBezTo>
                <a:close/>
              </a:path>
            </a:pathLst>
          </a:custGeom>
          <a:solidFill>
            <a:srgbClr val="F7BDD5"/>
          </a:solidFill>
          <a:ln>
            <a:noFill/>
          </a:ln>
          <a:effectLst>
            <a:outerShdw blurRad="38100" dist="38100" dir="5400000" algn="t" rotWithShape="0">
              <a:prstClr val="black">
                <a:alpha val="7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ffectLst>
                <a:outerShdw blurRad="38100" dist="38100" dir="16200000" rotWithShape="0">
                  <a:prstClr val="black">
                    <a:alpha val="65000"/>
                  </a:prst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FDF0AA1-4694-4943-87C9-0B5B1C2970D3}"/>
              </a:ext>
            </a:extLst>
          </p:cNvPr>
          <p:cNvSpPr txBox="1"/>
          <p:nvPr/>
        </p:nvSpPr>
        <p:spPr>
          <a:xfrm>
            <a:off x="2192522" y="3799402"/>
            <a:ext cx="7409401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200" b="1" dirty="0" smtClean="0">
                <a:solidFill>
                  <a:srgbClr val="FF0000"/>
                </a:solidFill>
                <a:effectLst>
                  <a:outerShdw blurRad="25400" dist="38100" dir="16200000" rotWithShape="0">
                    <a:prstClr val="black">
                      <a:alpha val="61000"/>
                    </a:prstClr>
                  </a:outerShdw>
                </a:effectLst>
                <a:latin typeface="Edwardian Script ITC" panose="030303020407070D0804" pitchFamily="66" charset="0"/>
              </a:rPr>
              <a:t>R</a:t>
            </a:r>
            <a:r>
              <a:rPr lang="en-US" altLang="ko-KR" sz="12200" b="1" dirty="0" smtClean="0">
                <a:solidFill>
                  <a:srgbClr val="FFC000"/>
                </a:solidFill>
                <a:effectLst>
                  <a:outerShdw blurRad="25400" dist="38100" dir="16200000" rotWithShape="0">
                    <a:prstClr val="black">
                      <a:alpha val="61000"/>
                    </a:prstClr>
                  </a:outerShdw>
                </a:effectLst>
                <a:latin typeface="Edwardian Script ITC" panose="030303020407070D0804" pitchFamily="66" charset="0"/>
              </a:rPr>
              <a:t>h</a:t>
            </a:r>
            <a:r>
              <a:rPr lang="en-US" altLang="ko-KR" sz="12200" b="1" dirty="0" smtClean="0">
                <a:solidFill>
                  <a:srgbClr val="FFFF00"/>
                </a:solidFill>
                <a:effectLst>
                  <a:outerShdw blurRad="25400" dist="38100" dir="16200000" rotWithShape="0">
                    <a:prstClr val="black">
                      <a:alpha val="61000"/>
                    </a:prstClr>
                  </a:outerShdw>
                </a:effectLst>
                <a:latin typeface="Edwardian Script ITC" panose="030303020407070D0804" pitchFamily="66" charset="0"/>
              </a:rPr>
              <a:t>y</a:t>
            </a:r>
            <a:r>
              <a:rPr lang="en-US" altLang="ko-KR" sz="12200" b="1" dirty="0" smtClean="0">
                <a:solidFill>
                  <a:srgbClr val="00B050"/>
                </a:solidFill>
                <a:effectLst>
                  <a:outerShdw blurRad="25400" dist="38100" dir="16200000" rotWithShape="0">
                    <a:prstClr val="black">
                      <a:alpha val="61000"/>
                    </a:prstClr>
                  </a:outerShdw>
                </a:effectLst>
                <a:latin typeface="Edwardian Script ITC" panose="030303020407070D0804" pitchFamily="66" charset="0"/>
              </a:rPr>
              <a:t>t</a:t>
            </a:r>
            <a:r>
              <a:rPr lang="en-US" altLang="ko-KR" sz="12200" b="1" dirty="0" smtClean="0">
                <a:solidFill>
                  <a:srgbClr val="0070C0"/>
                </a:solidFill>
                <a:effectLst>
                  <a:outerShdw blurRad="25400" dist="38100" dir="16200000" rotWithShape="0">
                    <a:prstClr val="black">
                      <a:alpha val="61000"/>
                    </a:prstClr>
                  </a:outerShdw>
                </a:effectLst>
                <a:latin typeface="Edwardian Script ITC" panose="030303020407070D0804" pitchFamily="66" charset="0"/>
              </a:rPr>
              <a:t>h</a:t>
            </a:r>
            <a:r>
              <a:rPr lang="en-US" altLang="ko-KR" sz="12200" b="1" dirty="0" smtClean="0">
                <a:solidFill>
                  <a:srgbClr val="002060"/>
                </a:solidFill>
                <a:effectLst>
                  <a:outerShdw blurRad="25400" dist="38100" dir="16200000" rotWithShape="0">
                    <a:prstClr val="black">
                      <a:alpha val="61000"/>
                    </a:prstClr>
                  </a:outerShdw>
                </a:effectLst>
                <a:latin typeface="Edwardian Script ITC" panose="030303020407070D0804" pitchFamily="66" charset="0"/>
              </a:rPr>
              <a:t>m </a:t>
            </a:r>
            <a:r>
              <a:rPr lang="en-US" altLang="ko-KR" sz="12200" b="1" dirty="0" smtClean="0">
                <a:solidFill>
                  <a:srgbClr val="7030A0"/>
                </a:solidFill>
                <a:effectLst>
                  <a:outerShdw blurRad="25400" dist="38100" dir="16200000" rotWithShape="0">
                    <a:prstClr val="black">
                      <a:alpha val="61000"/>
                    </a:prstClr>
                  </a:outerShdw>
                </a:effectLst>
                <a:latin typeface="Edwardian Script ITC" panose="030303020407070D0804" pitchFamily="66" charset="0"/>
              </a:rPr>
              <a:t>Game</a:t>
            </a:r>
            <a:endParaRPr lang="ko-KR" altLang="en-US" sz="12200" b="1" dirty="0">
              <a:solidFill>
                <a:srgbClr val="7030A0"/>
              </a:solidFill>
              <a:effectLst>
                <a:outerShdw blurRad="25400" dist="38100" dir="16200000" rotWithShape="0">
                  <a:prstClr val="black">
                    <a:alpha val="61000"/>
                  </a:prstClr>
                </a:outerShdw>
              </a:effectLst>
              <a:latin typeface="Edwardian Script ITC" panose="030303020407070D0804" pitchFamily="66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886B0FC5-AE63-4098-96A6-920600EB7094}"/>
              </a:ext>
            </a:extLst>
          </p:cNvPr>
          <p:cNvSpPr/>
          <p:nvPr/>
        </p:nvSpPr>
        <p:spPr>
          <a:xfrm>
            <a:off x="7934629" y="3445627"/>
            <a:ext cx="914400" cy="914400"/>
          </a:xfrm>
          <a:prstGeom prst="ellipse">
            <a:avLst/>
          </a:prstGeom>
          <a:solidFill>
            <a:srgbClr val="FECEBA"/>
          </a:solidFill>
          <a:ln>
            <a:noFill/>
          </a:ln>
          <a:effectLst>
            <a:outerShdw blurRad="330200" sx="155000" sy="155000" algn="ctr" rotWithShape="0">
              <a:srgbClr val="F9CBDE">
                <a:alpha val="31000"/>
              </a:srgbClr>
            </a:outerShdw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536920" y="5667569"/>
            <a:ext cx="3118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리듬게임 개발 프로젝트</a:t>
            </a:r>
            <a:endParaRPr lang="en-US" altLang="ko-KR" sz="2400" b="1" dirty="0" smtClean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897373" y="6249035"/>
            <a:ext cx="23032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2018. 12. 19(</a:t>
            </a:r>
            <a:r>
              <a:rPr lang="ko-KR" altLang="en-US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수</a:t>
            </a:r>
            <a:r>
              <a:rPr lang="en-US" altLang="ko-KR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)</a:t>
            </a: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노주형 </a:t>
            </a:r>
            <a:r>
              <a:rPr lang="ko-KR" altLang="en-US" dirty="0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양기택 박상원</a:t>
            </a:r>
            <a:endParaRPr lang="ko-KR" altLang="en-US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139121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4" presetClass="path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37995 0.01482 C -0.37148 -0.14167 -0.34193 -0.1875 -0.29922 -0.25972 C -0.27513 -0.28565 -0.23164 -0.32176 -0.19492 -0.32153 C -0.15833 -0.32129 -0.10612 -0.29954 -0.0793 -0.25833 C -0.0263 -0.19653 -0.00338 -0.09329 -1.25E-6 -1.48148E-6 " pathEditMode="relative" rAng="0" ptsTypes="AAAAA">
                                      <p:cBhvr>
                                        <p:cTn id="13" dur="1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97" y="-1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6" grpId="0" animBg="1"/>
      <p:bldP spid="6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직사각형 206">
            <a:extLst>
              <a:ext uri="{FF2B5EF4-FFF2-40B4-BE49-F238E27FC236}">
                <a16:creationId xmlns:a16="http://schemas.microsoft.com/office/drawing/2014/main" xmlns="" id="{789F43BB-4859-4C18-BC76-143E4504DCE2}"/>
              </a:ext>
            </a:extLst>
          </p:cNvPr>
          <p:cNvSpPr/>
          <p:nvPr/>
        </p:nvSpPr>
        <p:spPr>
          <a:xfrm>
            <a:off x="-324" y="-27861"/>
            <a:ext cx="12192000" cy="6858000"/>
          </a:xfrm>
          <a:prstGeom prst="rect">
            <a:avLst/>
          </a:prstGeom>
          <a:solidFill>
            <a:srgbClr val="0F0A17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xmlns="" id="{DB393D4D-7507-44E4-8548-CBAC6F8BE935}"/>
              </a:ext>
            </a:extLst>
          </p:cNvPr>
          <p:cNvSpPr/>
          <p:nvPr/>
        </p:nvSpPr>
        <p:spPr>
          <a:xfrm flipV="1">
            <a:off x="1675245" y="1069631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10X10" pitchFamily="50" charset="-127"/>
              <a:ea typeface="10X10" pitchFamily="50" charset="-127"/>
              <a:cs typeface="Times New Roman"/>
            </a:endParaRPr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xmlns="" id="{C9CD66C9-2634-47DC-863F-F3CE86434B62}"/>
              </a:ext>
            </a:extLst>
          </p:cNvPr>
          <p:cNvSpPr/>
          <p:nvPr/>
        </p:nvSpPr>
        <p:spPr>
          <a:xfrm flipV="1">
            <a:off x="3022202" y="1450609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xmlns="" id="{1B4D78AF-3CB3-4D40-B5C3-56E7AAC59D17}"/>
              </a:ext>
            </a:extLst>
          </p:cNvPr>
          <p:cNvSpPr/>
          <p:nvPr/>
        </p:nvSpPr>
        <p:spPr>
          <a:xfrm flipV="1">
            <a:off x="5454930" y="651780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xmlns="" id="{6BE4EAD5-5D2F-4949-A8D2-C1FB984B5BF0}"/>
              </a:ext>
            </a:extLst>
          </p:cNvPr>
          <p:cNvSpPr/>
          <p:nvPr/>
        </p:nvSpPr>
        <p:spPr>
          <a:xfrm flipV="1">
            <a:off x="3056110" y="323308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10X10" pitchFamily="50" charset="-127"/>
              <a:ea typeface="10X10" pitchFamily="50" charset="-127"/>
              <a:cs typeface="Times New Roman"/>
            </a:endParaRPr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xmlns="" id="{6E9A6473-E416-4584-9A3F-7D0E04ABBA22}"/>
              </a:ext>
            </a:extLst>
          </p:cNvPr>
          <p:cNvSpPr/>
          <p:nvPr/>
        </p:nvSpPr>
        <p:spPr>
          <a:xfrm flipV="1">
            <a:off x="311197" y="3312280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10X10" pitchFamily="50" charset="-127"/>
              <a:ea typeface="10X10" pitchFamily="50" charset="-127"/>
              <a:cs typeface="Times New Roman"/>
            </a:endParaRPr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xmlns="" id="{03C86F03-1231-4EA8-B597-52F53528D426}"/>
              </a:ext>
            </a:extLst>
          </p:cNvPr>
          <p:cNvSpPr/>
          <p:nvPr/>
        </p:nvSpPr>
        <p:spPr>
          <a:xfrm flipV="1">
            <a:off x="168544" y="850118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10X10" pitchFamily="50" charset="-127"/>
              <a:ea typeface="10X10" pitchFamily="50" charset="-127"/>
              <a:cs typeface="Times New Roman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xmlns="" id="{38723FE7-5C7F-4ECB-949C-B27AD825808D}"/>
              </a:ext>
            </a:extLst>
          </p:cNvPr>
          <p:cNvSpPr/>
          <p:nvPr/>
        </p:nvSpPr>
        <p:spPr>
          <a:xfrm flipV="1">
            <a:off x="2596573" y="704242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xmlns="" id="{7D24F43F-0CE4-47AB-8DCC-416DBBE602B1}"/>
              </a:ext>
            </a:extLst>
          </p:cNvPr>
          <p:cNvSpPr/>
          <p:nvPr/>
        </p:nvSpPr>
        <p:spPr>
          <a:xfrm flipV="1">
            <a:off x="411784" y="2401778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xmlns="" id="{1A246B0F-EC84-4B90-8D24-183B133C511A}"/>
              </a:ext>
            </a:extLst>
          </p:cNvPr>
          <p:cNvSpPr/>
          <p:nvPr/>
        </p:nvSpPr>
        <p:spPr>
          <a:xfrm flipV="1">
            <a:off x="11485813" y="1745879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10X10" pitchFamily="50" charset="-127"/>
              <a:ea typeface="10X10" pitchFamily="50" charset="-127"/>
              <a:cs typeface="Times New Roman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xmlns="" id="{04BD5FCA-D93A-4BCA-96B9-0DD3470B238B}"/>
              </a:ext>
            </a:extLst>
          </p:cNvPr>
          <p:cNvSpPr/>
          <p:nvPr/>
        </p:nvSpPr>
        <p:spPr>
          <a:xfrm flipV="1">
            <a:off x="10267983" y="418177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10X10" pitchFamily="50" charset="-127"/>
              <a:ea typeface="10X10" pitchFamily="50" charset="-127"/>
              <a:cs typeface="Times New Roman"/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xmlns="" id="{1D4821EC-41C6-4110-9A6C-657D3CC1EF23}"/>
              </a:ext>
            </a:extLst>
          </p:cNvPr>
          <p:cNvSpPr/>
          <p:nvPr/>
        </p:nvSpPr>
        <p:spPr>
          <a:xfrm flipV="1">
            <a:off x="11755318" y="527284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10X10" pitchFamily="50" charset="-127"/>
              <a:ea typeface="10X10" pitchFamily="50" charset="-127"/>
              <a:cs typeface="Times New Roman"/>
            </a:endParaRPr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xmlns="" id="{7923494A-647E-4F38-970A-6FB1FBF14672}"/>
              </a:ext>
            </a:extLst>
          </p:cNvPr>
          <p:cNvSpPr/>
          <p:nvPr/>
        </p:nvSpPr>
        <p:spPr>
          <a:xfrm flipV="1">
            <a:off x="9641092" y="1206252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xmlns="" id="{2C3BEA12-7195-4D6E-BF81-112C21FD7CD2}"/>
              </a:ext>
            </a:extLst>
          </p:cNvPr>
          <p:cNvSpPr/>
          <p:nvPr/>
        </p:nvSpPr>
        <p:spPr>
          <a:xfrm flipV="1">
            <a:off x="11432748" y="556909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xmlns="" id="{017D5C5E-6A27-447B-9034-55B9B3434511}"/>
              </a:ext>
            </a:extLst>
          </p:cNvPr>
          <p:cNvSpPr/>
          <p:nvPr/>
        </p:nvSpPr>
        <p:spPr>
          <a:xfrm flipV="1">
            <a:off x="9007392" y="453668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xmlns="" id="{0EC1DE35-3567-43D2-9437-47299CA55E33}"/>
              </a:ext>
            </a:extLst>
          </p:cNvPr>
          <p:cNvSpPr/>
          <p:nvPr/>
        </p:nvSpPr>
        <p:spPr>
          <a:xfrm flipV="1">
            <a:off x="8715762" y="1355738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xmlns="" id="{102D1E02-D135-40D3-926E-34DF262BD249}"/>
              </a:ext>
            </a:extLst>
          </p:cNvPr>
          <p:cNvSpPr/>
          <p:nvPr/>
        </p:nvSpPr>
        <p:spPr>
          <a:xfrm flipV="1">
            <a:off x="11889894" y="1484516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itchFamily="50" charset="-127"/>
              <a:ea typeface="10X10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8" name="잉크 207">
                <a:extLst>
                  <a:ext uri="{FF2B5EF4-FFF2-40B4-BE49-F238E27FC236}">
                    <a16:creationId xmlns:a16="http://schemas.microsoft.com/office/drawing/2014/main" xmlns="" id="{79227D84-F5C3-4CDA-8B71-89D5E3EA4637}"/>
                  </a:ext>
                </a:extLst>
              </p14:cNvPr>
              <p14:cNvContentPartPr/>
              <p14:nvPr/>
            </p14:nvContentPartPr>
            <p14:xfrm>
              <a:off x="-261624" y="4250760"/>
              <a:ext cx="9000" cy="11880"/>
            </p14:xfrm>
          </p:contentPart>
        </mc:Choice>
        <mc:Fallback xmlns="">
          <p:pic>
            <p:nvPicPr>
              <p:cNvPr id="208" name="잉크 207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79227D84-F5C3-4CDA-8B71-89D5E3EA46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67024" y="4246080"/>
                <a:ext cx="19080" cy="21960"/>
              </a:xfrm>
              <a:prstGeom prst="rect">
                <a:avLst/>
              </a:prstGeom>
            </p:spPr>
          </p:pic>
        </mc:Fallback>
      </mc:AlternateContent>
      <p:pic>
        <p:nvPicPr>
          <p:cNvPr id="296" name="잉크 295">
            <a:extLst>
              <a:ext uri="{FF2B5EF4-FFF2-40B4-BE49-F238E27FC236}">
                <a16:creationId xmlns:a16="http://schemas.microsoft.com/office/drawing/2014/main" xmlns="" xmlns:aink="http://schemas.microsoft.com/office/drawing/2016/ink" xmlns:p14="http://schemas.microsoft.com/office/powerpoint/2010/main" xmlns:mc="http://schemas.openxmlformats.org/markup-compatibility/2006" id="{53628265-F05C-4893-AE3C-2626E2CE703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-133440" y="2541420"/>
            <a:ext cx="36720" cy="36000"/>
          </a:xfrm>
          <a:prstGeom prst="rect">
            <a:avLst/>
          </a:prstGeom>
        </p:spPr>
      </p:pic>
      <p:grpSp>
        <p:nvGrpSpPr>
          <p:cNvPr id="323" name="그룹 322">
            <a:extLst>
              <a:ext uri="{FF2B5EF4-FFF2-40B4-BE49-F238E27FC236}">
                <a16:creationId xmlns:a16="http://schemas.microsoft.com/office/drawing/2014/main" xmlns="" id="{36D989DD-B94F-4541-B3E9-289E7C6C2F38}"/>
              </a:ext>
            </a:extLst>
          </p:cNvPr>
          <p:cNvGrpSpPr/>
          <p:nvPr/>
        </p:nvGrpSpPr>
        <p:grpSpPr>
          <a:xfrm>
            <a:off x="7514758" y="5961376"/>
            <a:ext cx="167267" cy="212750"/>
            <a:chOff x="1893553" y="3765643"/>
            <a:chExt cx="162951" cy="207260"/>
          </a:xfrm>
        </p:grpSpPr>
        <p:grpSp>
          <p:nvGrpSpPr>
            <p:cNvPr id="324" name="그룹 323">
              <a:extLst>
                <a:ext uri="{FF2B5EF4-FFF2-40B4-BE49-F238E27FC236}">
                  <a16:creationId xmlns:a16="http://schemas.microsoft.com/office/drawing/2014/main" xmlns="" id="{7FC4517B-493C-49CC-BB49-FF31AAE4A754}"/>
                </a:ext>
              </a:extLst>
            </p:cNvPr>
            <p:cNvGrpSpPr/>
            <p:nvPr/>
          </p:nvGrpSpPr>
          <p:grpSpPr>
            <a:xfrm>
              <a:off x="1893553" y="3765643"/>
              <a:ext cx="162951" cy="207260"/>
              <a:chOff x="1599814" y="2941608"/>
              <a:chExt cx="186086" cy="236685"/>
            </a:xfrm>
            <a:solidFill>
              <a:srgbClr val="4DBDBE"/>
            </a:solidFill>
          </p:grpSpPr>
          <p:sp>
            <p:nvSpPr>
              <p:cNvPr id="326" name="타원 325">
                <a:extLst>
                  <a:ext uri="{FF2B5EF4-FFF2-40B4-BE49-F238E27FC236}">
                    <a16:creationId xmlns:a16="http://schemas.microsoft.com/office/drawing/2014/main" xmlns="" id="{288E6CE9-99B6-4CA5-A071-31AF8EBCF80A}"/>
                  </a:ext>
                </a:extLst>
              </p:cNvPr>
              <p:cNvSpPr/>
              <p:nvPr/>
            </p:nvSpPr>
            <p:spPr>
              <a:xfrm rot="20457183">
                <a:off x="1612477" y="2941608"/>
                <a:ext cx="69307" cy="12845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10X10" pitchFamily="50" charset="-127"/>
                  <a:ea typeface="10X10" pitchFamily="50" charset="-127"/>
                </a:endParaRPr>
              </a:p>
            </p:txBody>
          </p:sp>
          <p:sp>
            <p:nvSpPr>
              <p:cNvPr id="327" name="타원 326">
                <a:extLst>
                  <a:ext uri="{FF2B5EF4-FFF2-40B4-BE49-F238E27FC236}">
                    <a16:creationId xmlns:a16="http://schemas.microsoft.com/office/drawing/2014/main" xmlns="" id="{9188D7A8-1842-434C-AB11-2A8E0319FDE4}"/>
                  </a:ext>
                </a:extLst>
              </p:cNvPr>
              <p:cNvSpPr/>
              <p:nvPr/>
            </p:nvSpPr>
            <p:spPr>
              <a:xfrm rot="8089446">
                <a:off x="1687019" y="3035532"/>
                <a:ext cx="69307" cy="12845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10X10" pitchFamily="50" charset="-127"/>
                  <a:ea typeface="10X10" pitchFamily="50" charset="-127"/>
                </a:endParaRPr>
              </a:p>
            </p:txBody>
          </p:sp>
          <p:sp>
            <p:nvSpPr>
              <p:cNvPr id="328" name="타원 327">
                <a:extLst>
                  <a:ext uri="{FF2B5EF4-FFF2-40B4-BE49-F238E27FC236}">
                    <a16:creationId xmlns:a16="http://schemas.microsoft.com/office/drawing/2014/main" xmlns="" id="{4EAC18DD-DDD3-4987-8BD0-81A0D09146CF}"/>
                  </a:ext>
                </a:extLst>
              </p:cNvPr>
              <p:cNvSpPr/>
              <p:nvPr/>
            </p:nvSpPr>
            <p:spPr>
              <a:xfrm rot="13166997">
                <a:off x="1599814" y="3049839"/>
                <a:ext cx="69307" cy="12845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10X10" pitchFamily="50" charset="-127"/>
                  <a:ea typeface="10X10" pitchFamily="50" charset="-127"/>
                </a:endParaRPr>
              </a:p>
            </p:txBody>
          </p:sp>
          <p:sp>
            <p:nvSpPr>
              <p:cNvPr id="329" name="타원 328">
                <a:extLst>
                  <a:ext uri="{FF2B5EF4-FFF2-40B4-BE49-F238E27FC236}">
                    <a16:creationId xmlns:a16="http://schemas.microsoft.com/office/drawing/2014/main" xmlns="" id="{7D825A32-9032-4F49-A9E1-22992E031A4F}"/>
                  </a:ext>
                </a:extLst>
              </p:cNvPr>
              <p:cNvSpPr/>
              <p:nvPr/>
            </p:nvSpPr>
            <p:spPr>
              <a:xfrm rot="3378746">
                <a:off x="1684342" y="2959402"/>
                <a:ext cx="69306" cy="12845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10X10" pitchFamily="50" charset="-127"/>
                  <a:ea typeface="10X10" pitchFamily="50" charset="-127"/>
                </a:endParaRPr>
              </a:p>
            </p:txBody>
          </p:sp>
        </p:grpSp>
        <p:sp>
          <p:nvSpPr>
            <p:cNvPr id="325" name="타원 324">
              <a:extLst>
                <a:ext uri="{FF2B5EF4-FFF2-40B4-BE49-F238E27FC236}">
                  <a16:creationId xmlns:a16="http://schemas.microsoft.com/office/drawing/2014/main" xmlns="" id="{91E642A9-A04C-4A1E-9309-EDF2BEA8F56C}"/>
                </a:ext>
              </a:extLst>
            </p:cNvPr>
            <p:cNvSpPr/>
            <p:nvPr/>
          </p:nvSpPr>
          <p:spPr>
            <a:xfrm>
              <a:off x="1948304" y="3843047"/>
              <a:ext cx="53448" cy="50838"/>
            </a:xfrm>
            <a:prstGeom prst="ellipse">
              <a:avLst/>
            </a:prstGeom>
            <a:solidFill>
              <a:srgbClr val="8578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0X10" pitchFamily="50" charset="-127"/>
                <a:ea typeface="10X10" pitchFamily="50" charset="-127"/>
              </a:endParaRPr>
            </a:p>
          </p:txBody>
        </p:sp>
      </p:grpSp>
      <p:sp>
        <p:nvSpPr>
          <p:cNvPr id="195" name="TextBox 194">
            <a:extLst>
              <a:ext uri="{FF2B5EF4-FFF2-40B4-BE49-F238E27FC236}">
                <a16:creationId xmlns:a16="http://schemas.microsoft.com/office/drawing/2014/main" xmlns="" id="{A1EC7A34-5C50-4289-96A4-85EB2ABDE0A2}"/>
              </a:ext>
            </a:extLst>
          </p:cNvPr>
          <p:cNvSpPr txBox="1"/>
          <p:nvPr/>
        </p:nvSpPr>
        <p:spPr>
          <a:xfrm>
            <a:off x="5197907" y="828785"/>
            <a:ext cx="1819730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FFEAE1"/>
                </a:solidFill>
                <a:latin typeface="10X10" pitchFamily="50" charset="-127"/>
                <a:ea typeface="10X10" pitchFamily="50" charset="-127"/>
              </a:rPr>
              <a:t>주요기</a:t>
            </a:r>
            <a:r>
              <a:rPr lang="ko-KR" altLang="en-US" sz="3600" b="1" dirty="0">
                <a:solidFill>
                  <a:srgbClr val="FFEAE1"/>
                </a:solidFill>
                <a:latin typeface="10X10" pitchFamily="50" charset="-127"/>
                <a:ea typeface="10X10" pitchFamily="50" charset="-127"/>
              </a:rPr>
              <a:t>능</a:t>
            </a:r>
          </a:p>
        </p:txBody>
      </p:sp>
      <p:cxnSp>
        <p:nvCxnSpPr>
          <p:cNvPr id="463" name="직선 연결선 462">
            <a:extLst>
              <a:ext uri="{FF2B5EF4-FFF2-40B4-BE49-F238E27FC236}">
                <a16:creationId xmlns:a16="http://schemas.microsoft.com/office/drawing/2014/main" xmlns="" id="{9B70381A-F1D3-4583-AC79-6A6911564722}"/>
              </a:ext>
            </a:extLst>
          </p:cNvPr>
          <p:cNvCxnSpPr>
            <a:cxnSpLocks/>
          </p:cNvCxnSpPr>
          <p:nvPr/>
        </p:nvCxnSpPr>
        <p:spPr>
          <a:xfrm>
            <a:off x="4830727" y="690287"/>
            <a:ext cx="1056879" cy="0"/>
          </a:xfrm>
          <a:prstGeom prst="line">
            <a:avLst/>
          </a:prstGeom>
          <a:ln w="19050">
            <a:solidFill>
              <a:srgbClr val="FFEAE1">
                <a:alpha val="5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4" name="그림 463">
            <a:extLst>
              <a:ext uri="{FF2B5EF4-FFF2-40B4-BE49-F238E27FC236}">
                <a16:creationId xmlns:a16="http://schemas.microsoft.com/office/drawing/2014/main" xmlns="" id="{70DEE8A2-D0D0-4EAF-B4E8-F69D147BFF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879" y="393846"/>
            <a:ext cx="319595" cy="460359"/>
          </a:xfrm>
          <a:prstGeom prst="rect">
            <a:avLst/>
          </a:prstGeom>
          <a:effectLst/>
        </p:spPr>
      </p:pic>
      <p:cxnSp>
        <p:nvCxnSpPr>
          <p:cNvPr id="466" name="직선 연결선 465">
            <a:extLst>
              <a:ext uri="{FF2B5EF4-FFF2-40B4-BE49-F238E27FC236}">
                <a16:creationId xmlns:a16="http://schemas.microsoft.com/office/drawing/2014/main" xmlns="" id="{CEE0D98A-64B9-41AF-BF1D-A71E10EA8018}"/>
              </a:ext>
            </a:extLst>
          </p:cNvPr>
          <p:cNvCxnSpPr>
            <a:cxnSpLocks/>
          </p:cNvCxnSpPr>
          <p:nvPr/>
        </p:nvCxnSpPr>
        <p:spPr>
          <a:xfrm>
            <a:off x="6304391" y="690287"/>
            <a:ext cx="1056879" cy="0"/>
          </a:xfrm>
          <a:prstGeom prst="line">
            <a:avLst/>
          </a:prstGeom>
          <a:ln w="19050">
            <a:solidFill>
              <a:srgbClr val="FFEAE1">
                <a:alpha val="5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1408C94-F17D-4ED6-BD6A-77BE951FA283}"/>
              </a:ext>
            </a:extLst>
          </p:cNvPr>
          <p:cNvSpPr txBox="1"/>
          <p:nvPr/>
        </p:nvSpPr>
        <p:spPr>
          <a:xfrm>
            <a:off x="4830727" y="1507005"/>
            <a:ext cx="2530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FFEAE1">
                    <a:alpha val="57000"/>
                  </a:srgbClr>
                </a:solidFill>
                <a:latin typeface="10X10" pitchFamily="50" charset="-127"/>
                <a:ea typeface="10X10" pitchFamily="50" charset="-127"/>
              </a:rPr>
              <a:t>회 원 가 입</a:t>
            </a:r>
            <a:endParaRPr lang="ko-KR" altLang="en-US" sz="1400" dirty="0">
              <a:solidFill>
                <a:srgbClr val="FFEAE1">
                  <a:alpha val="57000"/>
                </a:srgbClr>
              </a:solidFill>
              <a:latin typeface="10X10" pitchFamily="50" charset="-127"/>
              <a:ea typeface="10X10" pitchFamily="50" charset="-127"/>
            </a:endParaRPr>
          </a:p>
        </p:txBody>
      </p:sp>
      <p:pic>
        <p:nvPicPr>
          <p:cNvPr id="3074" name="Picture 2" descr="C:\Users\Y\Pictures\PPT3_2페이지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01" y="2309897"/>
            <a:ext cx="2887566" cy="411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Y\Pictures\PPT3_2_2페이지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647" y="2309897"/>
            <a:ext cx="2937748" cy="411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직선 화살표 연결선 41"/>
          <p:cNvCxnSpPr/>
          <p:nvPr/>
        </p:nvCxnSpPr>
        <p:spPr>
          <a:xfrm flipV="1">
            <a:off x="2253853" y="3488615"/>
            <a:ext cx="1797869" cy="76808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H="1" flipV="1">
            <a:off x="6095676" y="3312280"/>
            <a:ext cx="2381255" cy="91040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83930" y="3299390"/>
            <a:ext cx="1960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ID </a:t>
            </a:r>
            <a:r>
              <a:rPr lang="ko-KR" altLang="en-US" b="1" dirty="0" smtClean="0">
                <a:solidFill>
                  <a:schemeClr val="bg1"/>
                </a:solidFill>
              </a:rPr>
              <a:t>입력 후 </a:t>
            </a:r>
            <a:r>
              <a:rPr lang="en-US" altLang="ko-KR" b="1" dirty="0" smtClean="0">
                <a:solidFill>
                  <a:schemeClr val="bg1"/>
                </a:solidFill>
              </a:rPr>
              <a:t>DB</a:t>
            </a:r>
            <a:r>
              <a:rPr lang="ko-KR" altLang="en-US" b="1" dirty="0" smtClean="0">
                <a:solidFill>
                  <a:schemeClr val="bg1"/>
                </a:solidFill>
              </a:rPr>
              <a:t>에서 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en-US" altLang="ko-KR" b="1" dirty="0" smtClean="0">
                <a:solidFill>
                  <a:schemeClr val="bg1"/>
                </a:solidFill>
              </a:rPr>
              <a:t>ID </a:t>
            </a:r>
            <a:r>
              <a:rPr lang="ko-KR" altLang="en-US" b="1" dirty="0" smtClean="0">
                <a:solidFill>
                  <a:schemeClr val="bg1"/>
                </a:solidFill>
              </a:rPr>
              <a:t>중복체크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8554569" y="3622555"/>
            <a:ext cx="1629361" cy="1066468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100784" y="2811672"/>
            <a:ext cx="22381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PW CONFIRM</a:t>
            </a:r>
          </a:p>
          <a:p>
            <a:r>
              <a:rPr lang="ko-KR" altLang="en-US" b="1" dirty="0" smtClean="0">
                <a:solidFill>
                  <a:schemeClr val="bg1"/>
                </a:solidFill>
              </a:rPr>
              <a:t>불일치 시 빨간색</a:t>
            </a:r>
            <a:r>
              <a:rPr lang="en-US" altLang="ko-KR" b="1" dirty="0" smtClean="0">
                <a:solidFill>
                  <a:schemeClr val="bg1"/>
                </a:solidFill>
              </a:rPr>
              <a:t/>
            </a:r>
            <a:br>
              <a:rPr lang="en-US" altLang="ko-KR" b="1" dirty="0" smtClean="0">
                <a:solidFill>
                  <a:schemeClr val="bg1"/>
                </a:solidFill>
              </a:rPr>
            </a:br>
            <a:r>
              <a:rPr lang="ko-KR" altLang="en-US" b="1" dirty="0" smtClean="0">
                <a:solidFill>
                  <a:schemeClr val="bg1"/>
                </a:solidFill>
              </a:rPr>
              <a:t>일치 시 초록색으로 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06066" y="5716971"/>
            <a:ext cx="1172568" cy="597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6700019" y="5655587"/>
            <a:ext cx="1172568" cy="6589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/>
          <p:cNvCxnSpPr/>
          <p:nvPr/>
        </p:nvCxnSpPr>
        <p:spPr>
          <a:xfrm flipH="1" flipV="1">
            <a:off x="5686039" y="4925684"/>
            <a:ext cx="1799132" cy="34505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788198" y="4516972"/>
            <a:ext cx="2863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각 버튼마다 마우스를 올리면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ko-KR" altLang="en-US" b="1" dirty="0" smtClean="0">
                <a:solidFill>
                  <a:schemeClr val="bg1"/>
                </a:solidFill>
              </a:rPr>
              <a:t>활성화됨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90235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직사각형 206">
            <a:extLst>
              <a:ext uri="{FF2B5EF4-FFF2-40B4-BE49-F238E27FC236}">
                <a16:creationId xmlns:a16="http://schemas.microsoft.com/office/drawing/2014/main" xmlns="" id="{789F43BB-4859-4C18-BC76-143E4504DCE2}"/>
              </a:ext>
            </a:extLst>
          </p:cNvPr>
          <p:cNvSpPr/>
          <p:nvPr/>
        </p:nvSpPr>
        <p:spPr>
          <a:xfrm>
            <a:off x="11772" y="0"/>
            <a:ext cx="12192000" cy="6858000"/>
          </a:xfrm>
          <a:prstGeom prst="rect">
            <a:avLst/>
          </a:prstGeom>
          <a:solidFill>
            <a:srgbClr val="0F0A17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xmlns="" id="{DB393D4D-7507-44E4-8548-CBAC6F8BE935}"/>
              </a:ext>
            </a:extLst>
          </p:cNvPr>
          <p:cNvSpPr/>
          <p:nvPr/>
        </p:nvSpPr>
        <p:spPr>
          <a:xfrm flipV="1">
            <a:off x="1675245" y="1069631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10X10" pitchFamily="50" charset="-127"/>
              <a:ea typeface="10X10" pitchFamily="50" charset="-127"/>
              <a:cs typeface="Times New Roman"/>
            </a:endParaRPr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xmlns="" id="{C9CD66C9-2634-47DC-863F-F3CE86434B62}"/>
              </a:ext>
            </a:extLst>
          </p:cNvPr>
          <p:cNvSpPr/>
          <p:nvPr/>
        </p:nvSpPr>
        <p:spPr>
          <a:xfrm flipV="1">
            <a:off x="3022202" y="1450609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xmlns="" id="{1B4D78AF-3CB3-4D40-B5C3-56E7AAC59D17}"/>
              </a:ext>
            </a:extLst>
          </p:cNvPr>
          <p:cNvSpPr/>
          <p:nvPr/>
        </p:nvSpPr>
        <p:spPr>
          <a:xfrm flipV="1">
            <a:off x="5454930" y="651780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xmlns="" id="{6BE4EAD5-5D2F-4949-A8D2-C1FB984B5BF0}"/>
              </a:ext>
            </a:extLst>
          </p:cNvPr>
          <p:cNvSpPr/>
          <p:nvPr/>
        </p:nvSpPr>
        <p:spPr>
          <a:xfrm flipV="1">
            <a:off x="3056110" y="323308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10X10" pitchFamily="50" charset="-127"/>
              <a:ea typeface="10X10" pitchFamily="50" charset="-127"/>
              <a:cs typeface="Times New Roman"/>
            </a:endParaRPr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xmlns="" id="{6E9A6473-E416-4584-9A3F-7D0E04ABBA22}"/>
              </a:ext>
            </a:extLst>
          </p:cNvPr>
          <p:cNvSpPr/>
          <p:nvPr/>
        </p:nvSpPr>
        <p:spPr>
          <a:xfrm flipV="1">
            <a:off x="311197" y="3312280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10X10" pitchFamily="50" charset="-127"/>
              <a:ea typeface="10X10" pitchFamily="50" charset="-127"/>
              <a:cs typeface="Times New Roman"/>
            </a:endParaRPr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xmlns="" id="{03C86F03-1231-4EA8-B597-52F53528D426}"/>
              </a:ext>
            </a:extLst>
          </p:cNvPr>
          <p:cNvSpPr/>
          <p:nvPr/>
        </p:nvSpPr>
        <p:spPr>
          <a:xfrm flipV="1">
            <a:off x="168544" y="850118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10X10" pitchFamily="50" charset="-127"/>
              <a:ea typeface="10X10" pitchFamily="50" charset="-127"/>
              <a:cs typeface="Times New Roman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xmlns="" id="{38723FE7-5C7F-4ECB-949C-B27AD825808D}"/>
              </a:ext>
            </a:extLst>
          </p:cNvPr>
          <p:cNvSpPr/>
          <p:nvPr/>
        </p:nvSpPr>
        <p:spPr>
          <a:xfrm flipV="1">
            <a:off x="2596573" y="704242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xmlns="" id="{7D24F43F-0CE4-47AB-8DCC-416DBBE602B1}"/>
              </a:ext>
            </a:extLst>
          </p:cNvPr>
          <p:cNvSpPr/>
          <p:nvPr/>
        </p:nvSpPr>
        <p:spPr>
          <a:xfrm flipV="1">
            <a:off x="411784" y="2401778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xmlns="" id="{1A246B0F-EC84-4B90-8D24-183B133C511A}"/>
              </a:ext>
            </a:extLst>
          </p:cNvPr>
          <p:cNvSpPr/>
          <p:nvPr/>
        </p:nvSpPr>
        <p:spPr>
          <a:xfrm flipV="1">
            <a:off x="11485813" y="1745879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10X10" pitchFamily="50" charset="-127"/>
              <a:ea typeface="10X10" pitchFamily="50" charset="-127"/>
              <a:cs typeface="Times New Roman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xmlns="" id="{04BD5FCA-D93A-4BCA-96B9-0DD3470B238B}"/>
              </a:ext>
            </a:extLst>
          </p:cNvPr>
          <p:cNvSpPr/>
          <p:nvPr/>
        </p:nvSpPr>
        <p:spPr>
          <a:xfrm flipV="1">
            <a:off x="10267983" y="418177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10X10" pitchFamily="50" charset="-127"/>
              <a:ea typeface="10X10" pitchFamily="50" charset="-127"/>
              <a:cs typeface="Times New Roman"/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xmlns="" id="{1D4821EC-41C6-4110-9A6C-657D3CC1EF23}"/>
              </a:ext>
            </a:extLst>
          </p:cNvPr>
          <p:cNvSpPr/>
          <p:nvPr/>
        </p:nvSpPr>
        <p:spPr>
          <a:xfrm flipV="1">
            <a:off x="11755318" y="527284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10X10" pitchFamily="50" charset="-127"/>
              <a:ea typeface="10X10" pitchFamily="50" charset="-127"/>
              <a:cs typeface="Times New Roman"/>
            </a:endParaRPr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xmlns="" id="{7923494A-647E-4F38-970A-6FB1FBF14672}"/>
              </a:ext>
            </a:extLst>
          </p:cNvPr>
          <p:cNvSpPr/>
          <p:nvPr/>
        </p:nvSpPr>
        <p:spPr>
          <a:xfrm flipV="1">
            <a:off x="9641092" y="1206252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xmlns="" id="{2C3BEA12-7195-4D6E-BF81-112C21FD7CD2}"/>
              </a:ext>
            </a:extLst>
          </p:cNvPr>
          <p:cNvSpPr/>
          <p:nvPr/>
        </p:nvSpPr>
        <p:spPr>
          <a:xfrm flipV="1">
            <a:off x="11432748" y="556909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xmlns="" id="{017D5C5E-6A27-447B-9034-55B9B3434511}"/>
              </a:ext>
            </a:extLst>
          </p:cNvPr>
          <p:cNvSpPr/>
          <p:nvPr/>
        </p:nvSpPr>
        <p:spPr>
          <a:xfrm flipV="1">
            <a:off x="9007392" y="453668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xmlns="" id="{0EC1DE35-3567-43D2-9437-47299CA55E33}"/>
              </a:ext>
            </a:extLst>
          </p:cNvPr>
          <p:cNvSpPr/>
          <p:nvPr/>
        </p:nvSpPr>
        <p:spPr>
          <a:xfrm flipV="1">
            <a:off x="8715762" y="1355738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xmlns="" id="{102D1E02-D135-40D3-926E-34DF262BD249}"/>
              </a:ext>
            </a:extLst>
          </p:cNvPr>
          <p:cNvSpPr/>
          <p:nvPr/>
        </p:nvSpPr>
        <p:spPr>
          <a:xfrm flipV="1">
            <a:off x="11889894" y="1484516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itchFamily="50" charset="-127"/>
              <a:ea typeface="10X10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8" name="잉크 207">
                <a:extLst>
                  <a:ext uri="{FF2B5EF4-FFF2-40B4-BE49-F238E27FC236}">
                    <a16:creationId xmlns:a16="http://schemas.microsoft.com/office/drawing/2014/main" xmlns="" id="{79227D84-F5C3-4CDA-8B71-89D5E3EA4637}"/>
                  </a:ext>
                </a:extLst>
              </p14:cNvPr>
              <p14:cNvContentPartPr/>
              <p14:nvPr/>
            </p14:nvContentPartPr>
            <p14:xfrm>
              <a:off x="-261624" y="4250760"/>
              <a:ext cx="9000" cy="11880"/>
            </p14:xfrm>
          </p:contentPart>
        </mc:Choice>
        <mc:Fallback xmlns="">
          <p:pic>
            <p:nvPicPr>
              <p:cNvPr id="208" name="잉크 207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79227D84-F5C3-4CDA-8B71-89D5E3EA46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67024" y="4246080"/>
                <a:ext cx="19080" cy="21960"/>
              </a:xfrm>
              <a:prstGeom prst="rect">
                <a:avLst/>
              </a:prstGeom>
            </p:spPr>
          </p:pic>
        </mc:Fallback>
      </mc:AlternateContent>
      <p:pic>
        <p:nvPicPr>
          <p:cNvPr id="296" name="잉크 295">
            <a:extLst>
              <a:ext uri="{FF2B5EF4-FFF2-40B4-BE49-F238E27FC236}">
                <a16:creationId xmlns:a16="http://schemas.microsoft.com/office/drawing/2014/main" xmlns="" xmlns:aink="http://schemas.microsoft.com/office/drawing/2016/ink" xmlns:p14="http://schemas.microsoft.com/office/powerpoint/2010/main" xmlns:mc="http://schemas.openxmlformats.org/markup-compatibility/2006" id="{53628265-F05C-4893-AE3C-2626E2CE703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-133440" y="2541420"/>
            <a:ext cx="36720" cy="36000"/>
          </a:xfrm>
          <a:prstGeom prst="rect">
            <a:avLst/>
          </a:prstGeom>
        </p:spPr>
      </p:pic>
      <p:grpSp>
        <p:nvGrpSpPr>
          <p:cNvPr id="323" name="그룹 322">
            <a:extLst>
              <a:ext uri="{FF2B5EF4-FFF2-40B4-BE49-F238E27FC236}">
                <a16:creationId xmlns:a16="http://schemas.microsoft.com/office/drawing/2014/main" xmlns="" id="{36D989DD-B94F-4541-B3E9-289E7C6C2F38}"/>
              </a:ext>
            </a:extLst>
          </p:cNvPr>
          <p:cNvGrpSpPr/>
          <p:nvPr/>
        </p:nvGrpSpPr>
        <p:grpSpPr>
          <a:xfrm>
            <a:off x="7514758" y="5961376"/>
            <a:ext cx="167267" cy="212750"/>
            <a:chOff x="1893553" y="3765643"/>
            <a:chExt cx="162951" cy="207260"/>
          </a:xfrm>
        </p:grpSpPr>
        <p:grpSp>
          <p:nvGrpSpPr>
            <p:cNvPr id="324" name="그룹 323">
              <a:extLst>
                <a:ext uri="{FF2B5EF4-FFF2-40B4-BE49-F238E27FC236}">
                  <a16:creationId xmlns:a16="http://schemas.microsoft.com/office/drawing/2014/main" xmlns="" id="{7FC4517B-493C-49CC-BB49-FF31AAE4A754}"/>
                </a:ext>
              </a:extLst>
            </p:cNvPr>
            <p:cNvGrpSpPr/>
            <p:nvPr/>
          </p:nvGrpSpPr>
          <p:grpSpPr>
            <a:xfrm>
              <a:off x="1893553" y="3765643"/>
              <a:ext cx="162951" cy="207260"/>
              <a:chOff x="1599814" y="2941608"/>
              <a:chExt cx="186086" cy="236685"/>
            </a:xfrm>
            <a:solidFill>
              <a:srgbClr val="4DBDBE"/>
            </a:solidFill>
          </p:grpSpPr>
          <p:sp>
            <p:nvSpPr>
              <p:cNvPr id="326" name="타원 325">
                <a:extLst>
                  <a:ext uri="{FF2B5EF4-FFF2-40B4-BE49-F238E27FC236}">
                    <a16:creationId xmlns:a16="http://schemas.microsoft.com/office/drawing/2014/main" xmlns="" id="{288E6CE9-99B6-4CA5-A071-31AF8EBCF80A}"/>
                  </a:ext>
                </a:extLst>
              </p:cNvPr>
              <p:cNvSpPr/>
              <p:nvPr/>
            </p:nvSpPr>
            <p:spPr>
              <a:xfrm rot="20457183">
                <a:off x="1612477" y="2941608"/>
                <a:ext cx="69307" cy="12845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10X10" pitchFamily="50" charset="-127"/>
                  <a:ea typeface="10X10" pitchFamily="50" charset="-127"/>
                </a:endParaRPr>
              </a:p>
            </p:txBody>
          </p:sp>
          <p:sp>
            <p:nvSpPr>
              <p:cNvPr id="327" name="타원 326">
                <a:extLst>
                  <a:ext uri="{FF2B5EF4-FFF2-40B4-BE49-F238E27FC236}">
                    <a16:creationId xmlns:a16="http://schemas.microsoft.com/office/drawing/2014/main" xmlns="" id="{9188D7A8-1842-434C-AB11-2A8E0319FDE4}"/>
                  </a:ext>
                </a:extLst>
              </p:cNvPr>
              <p:cNvSpPr/>
              <p:nvPr/>
            </p:nvSpPr>
            <p:spPr>
              <a:xfrm rot="8089446">
                <a:off x="1687019" y="3035532"/>
                <a:ext cx="69307" cy="12845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10X10" pitchFamily="50" charset="-127"/>
                  <a:ea typeface="10X10" pitchFamily="50" charset="-127"/>
                </a:endParaRPr>
              </a:p>
            </p:txBody>
          </p:sp>
          <p:sp>
            <p:nvSpPr>
              <p:cNvPr id="328" name="타원 327">
                <a:extLst>
                  <a:ext uri="{FF2B5EF4-FFF2-40B4-BE49-F238E27FC236}">
                    <a16:creationId xmlns:a16="http://schemas.microsoft.com/office/drawing/2014/main" xmlns="" id="{4EAC18DD-DDD3-4987-8BD0-81A0D09146CF}"/>
                  </a:ext>
                </a:extLst>
              </p:cNvPr>
              <p:cNvSpPr/>
              <p:nvPr/>
            </p:nvSpPr>
            <p:spPr>
              <a:xfrm rot="13166997">
                <a:off x="1599814" y="3049839"/>
                <a:ext cx="69307" cy="12845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10X10" pitchFamily="50" charset="-127"/>
                  <a:ea typeface="10X10" pitchFamily="50" charset="-127"/>
                </a:endParaRPr>
              </a:p>
            </p:txBody>
          </p:sp>
          <p:sp>
            <p:nvSpPr>
              <p:cNvPr id="329" name="타원 328">
                <a:extLst>
                  <a:ext uri="{FF2B5EF4-FFF2-40B4-BE49-F238E27FC236}">
                    <a16:creationId xmlns:a16="http://schemas.microsoft.com/office/drawing/2014/main" xmlns="" id="{7D825A32-9032-4F49-A9E1-22992E031A4F}"/>
                  </a:ext>
                </a:extLst>
              </p:cNvPr>
              <p:cNvSpPr/>
              <p:nvPr/>
            </p:nvSpPr>
            <p:spPr>
              <a:xfrm rot="3378746">
                <a:off x="1684342" y="2959402"/>
                <a:ext cx="69306" cy="12845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10X10" pitchFamily="50" charset="-127"/>
                  <a:ea typeface="10X10" pitchFamily="50" charset="-127"/>
                </a:endParaRPr>
              </a:p>
            </p:txBody>
          </p:sp>
        </p:grpSp>
        <p:sp>
          <p:nvSpPr>
            <p:cNvPr id="325" name="타원 324">
              <a:extLst>
                <a:ext uri="{FF2B5EF4-FFF2-40B4-BE49-F238E27FC236}">
                  <a16:creationId xmlns:a16="http://schemas.microsoft.com/office/drawing/2014/main" xmlns="" id="{91E642A9-A04C-4A1E-9309-EDF2BEA8F56C}"/>
                </a:ext>
              </a:extLst>
            </p:cNvPr>
            <p:cNvSpPr/>
            <p:nvPr/>
          </p:nvSpPr>
          <p:spPr>
            <a:xfrm>
              <a:off x="1948304" y="3843047"/>
              <a:ext cx="53448" cy="50838"/>
            </a:xfrm>
            <a:prstGeom prst="ellipse">
              <a:avLst/>
            </a:prstGeom>
            <a:solidFill>
              <a:srgbClr val="8578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0X10" pitchFamily="50" charset="-127"/>
                <a:ea typeface="10X10" pitchFamily="50" charset="-127"/>
              </a:endParaRPr>
            </a:p>
          </p:txBody>
        </p:sp>
      </p:grpSp>
      <p:sp>
        <p:nvSpPr>
          <p:cNvPr id="195" name="TextBox 194">
            <a:extLst>
              <a:ext uri="{FF2B5EF4-FFF2-40B4-BE49-F238E27FC236}">
                <a16:creationId xmlns:a16="http://schemas.microsoft.com/office/drawing/2014/main" xmlns="" id="{A1EC7A34-5C50-4289-96A4-85EB2ABDE0A2}"/>
              </a:ext>
            </a:extLst>
          </p:cNvPr>
          <p:cNvSpPr txBox="1"/>
          <p:nvPr/>
        </p:nvSpPr>
        <p:spPr>
          <a:xfrm>
            <a:off x="5197907" y="828785"/>
            <a:ext cx="1819730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FFEAE1"/>
                </a:solidFill>
                <a:latin typeface="10X10" pitchFamily="50" charset="-127"/>
                <a:ea typeface="10X10" pitchFamily="50" charset="-127"/>
              </a:rPr>
              <a:t>주요기</a:t>
            </a:r>
            <a:r>
              <a:rPr lang="ko-KR" altLang="en-US" sz="3600" b="1" dirty="0">
                <a:solidFill>
                  <a:srgbClr val="FFEAE1"/>
                </a:solidFill>
                <a:latin typeface="10X10" pitchFamily="50" charset="-127"/>
                <a:ea typeface="10X10" pitchFamily="50" charset="-127"/>
              </a:rPr>
              <a:t>능</a:t>
            </a:r>
          </a:p>
        </p:txBody>
      </p:sp>
      <p:cxnSp>
        <p:nvCxnSpPr>
          <p:cNvPr id="463" name="직선 연결선 462">
            <a:extLst>
              <a:ext uri="{FF2B5EF4-FFF2-40B4-BE49-F238E27FC236}">
                <a16:creationId xmlns:a16="http://schemas.microsoft.com/office/drawing/2014/main" xmlns="" id="{9B70381A-F1D3-4583-AC79-6A6911564722}"/>
              </a:ext>
            </a:extLst>
          </p:cNvPr>
          <p:cNvCxnSpPr>
            <a:cxnSpLocks/>
          </p:cNvCxnSpPr>
          <p:nvPr/>
        </p:nvCxnSpPr>
        <p:spPr>
          <a:xfrm>
            <a:off x="4830727" y="690287"/>
            <a:ext cx="1056879" cy="0"/>
          </a:xfrm>
          <a:prstGeom prst="line">
            <a:avLst/>
          </a:prstGeom>
          <a:ln w="19050">
            <a:solidFill>
              <a:srgbClr val="FFEAE1">
                <a:alpha val="5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4" name="그림 463">
            <a:extLst>
              <a:ext uri="{FF2B5EF4-FFF2-40B4-BE49-F238E27FC236}">
                <a16:creationId xmlns:a16="http://schemas.microsoft.com/office/drawing/2014/main" xmlns="" id="{70DEE8A2-D0D0-4EAF-B4E8-F69D147BFF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879" y="393846"/>
            <a:ext cx="319595" cy="460359"/>
          </a:xfrm>
          <a:prstGeom prst="rect">
            <a:avLst/>
          </a:prstGeom>
          <a:effectLst/>
        </p:spPr>
      </p:pic>
      <p:cxnSp>
        <p:nvCxnSpPr>
          <p:cNvPr id="466" name="직선 연결선 465">
            <a:extLst>
              <a:ext uri="{FF2B5EF4-FFF2-40B4-BE49-F238E27FC236}">
                <a16:creationId xmlns:a16="http://schemas.microsoft.com/office/drawing/2014/main" xmlns="" id="{CEE0D98A-64B9-41AF-BF1D-A71E10EA8018}"/>
              </a:ext>
            </a:extLst>
          </p:cNvPr>
          <p:cNvCxnSpPr>
            <a:cxnSpLocks/>
          </p:cNvCxnSpPr>
          <p:nvPr/>
        </p:nvCxnSpPr>
        <p:spPr>
          <a:xfrm>
            <a:off x="6304391" y="690287"/>
            <a:ext cx="1056879" cy="0"/>
          </a:xfrm>
          <a:prstGeom prst="line">
            <a:avLst/>
          </a:prstGeom>
          <a:ln w="19050">
            <a:solidFill>
              <a:srgbClr val="FFEAE1">
                <a:alpha val="5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1408C94-F17D-4ED6-BD6A-77BE951FA283}"/>
              </a:ext>
            </a:extLst>
          </p:cNvPr>
          <p:cNvSpPr txBox="1"/>
          <p:nvPr/>
        </p:nvSpPr>
        <p:spPr>
          <a:xfrm>
            <a:off x="4830727" y="1507005"/>
            <a:ext cx="2530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FFEAE1">
                    <a:alpha val="57000"/>
                  </a:srgbClr>
                </a:solidFill>
                <a:latin typeface="10X10" pitchFamily="50" charset="-127"/>
                <a:ea typeface="10X10" pitchFamily="50" charset="-127"/>
              </a:rPr>
              <a:t>시 작 화 면</a:t>
            </a:r>
            <a:endParaRPr lang="ko-KR" altLang="en-US" sz="1400" dirty="0">
              <a:solidFill>
                <a:srgbClr val="FFEAE1">
                  <a:alpha val="57000"/>
                </a:srgbClr>
              </a:solidFill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44928" y="2544792"/>
            <a:ext cx="2544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X </a:t>
            </a:r>
            <a:r>
              <a:rPr lang="ko-KR" altLang="en-US" dirty="0" smtClean="0">
                <a:solidFill>
                  <a:schemeClr val="bg1"/>
                </a:solidFill>
              </a:rPr>
              <a:t>표시 클릭 시 게임종료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019689" y="4373566"/>
            <a:ext cx="2544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 START </a:t>
            </a:r>
            <a:r>
              <a:rPr lang="ko-KR" altLang="en-US" dirty="0" smtClean="0">
                <a:solidFill>
                  <a:schemeClr val="bg1"/>
                </a:solidFill>
              </a:rPr>
              <a:t>버튼 클릭 시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플레이리스트 화면으로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전환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172088" y="5407815"/>
            <a:ext cx="2544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QUIT </a:t>
            </a:r>
            <a:r>
              <a:rPr lang="ko-KR" altLang="en-US" dirty="0" smtClean="0">
                <a:solidFill>
                  <a:schemeClr val="bg1"/>
                </a:solidFill>
              </a:rPr>
              <a:t>버튼 클릭 시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게임종료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4662" y="1552333"/>
            <a:ext cx="199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메뉴 바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이미지 구현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79722" y="3641522"/>
            <a:ext cx="4136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내 정보 창에서 비밀번호 변경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본인 랭킹을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볼 수 있게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함</a:t>
            </a: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 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26" name="Picture 2" descr="C:\Users\it\Documents\Lightshot\Screenshot_2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08" y="2164783"/>
            <a:ext cx="7100215" cy="399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직선 화살표 연결선 48"/>
          <p:cNvCxnSpPr/>
          <p:nvPr/>
        </p:nvCxnSpPr>
        <p:spPr>
          <a:xfrm flipV="1">
            <a:off x="2062370" y="1921665"/>
            <a:ext cx="0" cy="365201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>
            <a:off x="7438275" y="3964687"/>
            <a:ext cx="636072" cy="1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endCxn id="34" idx="1"/>
          </p:cNvCxnSpPr>
          <p:nvPr/>
        </p:nvCxnSpPr>
        <p:spPr>
          <a:xfrm>
            <a:off x="7137152" y="4835231"/>
            <a:ext cx="882537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/>
          <p:nvPr/>
        </p:nvCxnSpPr>
        <p:spPr>
          <a:xfrm>
            <a:off x="6879281" y="5631515"/>
            <a:ext cx="1292807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>
            <a:off x="7664619" y="2401778"/>
            <a:ext cx="280309" cy="17564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7378155" y="2050352"/>
            <a:ext cx="335504" cy="385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5932540" y="3810032"/>
            <a:ext cx="1505735" cy="5577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5932540" y="4477109"/>
            <a:ext cx="1204612" cy="5577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5932540" y="5278109"/>
            <a:ext cx="946741" cy="5577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8340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직사각형 206">
            <a:extLst>
              <a:ext uri="{FF2B5EF4-FFF2-40B4-BE49-F238E27FC236}">
                <a16:creationId xmlns:a16="http://schemas.microsoft.com/office/drawing/2014/main" xmlns="" id="{789F43BB-4859-4C18-BC76-143E4504DCE2}"/>
              </a:ext>
            </a:extLst>
          </p:cNvPr>
          <p:cNvSpPr/>
          <p:nvPr/>
        </p:nvSpPr>
        <p:spPr>
          <a:xfrm>
            <a:off x="11772" y="0"/>
            <a:ext cx="12192000" cy="6858000"/>
          </a:xfrm>
          <a:prstGeom prst="rect">
            <a:avLst/>
          </a:prstGeom>
          <a:solidFill>
            <a:srgbClr val="0F0A17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xmlns="" id="{DB393D4D-7507-44E4-8548-CBAC6F8BE935}"/>
              </a:ext>
            </a:extLst>
          </p:cNvPr>
          <p:cNvSpPr/>
          <p:nvPr/>
        </p:nvSpPr>
        <p:spPr>
          <a:xfrm flipV="1">
            <a:off x="1675245" y="1069631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10X10" pitchFamily="50" charset="-127"/>
              <a:ea typeface="10X10" pitchFamily="50" charset="-127"/>
              <a:cs typeface="Times New Roman"/>
            </a:endParaRPr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xmlns="" id="{C9CD66C9-2634-47DC-863F-F3CE86434B62}"/>
              </a:ext>
            </a:extLst>
          </p:cNvPr>
          <p:cNvSpPr/>
          <p:nvPr/>
        </p:nvSpPr>
        <p:spPr>
          <a:xfrm flipV="1">
            <a:off x="3022202" y="1450609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xmlns="" id="{1B4D78AF-3CB3-4D40-B5C3-56E7AAC59D17}"/>
              </a:ext>
            </a:extLst>
          </p:cNvPr>
          <p:cNvSpPr/>
          <p:nvPr/>
        </p:nvSpPr>
        <p:spPr>
          <a:xfrm flipV="1">
            <a:off x="5454930" y="651780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xmlns="" id="{6BE4EAD5-5D2F-4949-A8D2-C1FB984B5BF0}"/>
              </a:ext>
            </a:extLst>
          </p:cNvPr>
          <p:cNvSpPr/>
          <p:nvPr/>
        </p:nvSpPr>
        <p:spPr>
          <a:xfrm flipV="1">
            <a:off x="3056110" y="323308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10X10" pitchFamily="50" charset="-127"/>
              <a:ea typeface="10X10" pitchFamily="50" charset="-127"/>
              <a:cs typeface="Times New Roman"/>
            </a:endParaRPr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xmlns="" id="{6E9A6473-E416-4584-9A3F-7D0E04ABBA22}"/>
              </a:ext>
            </a:extLst>
          </p:cNvPr>
          <p:cNvSpPr/>
          <p:nvPr/>
        </p:nvSpPr>
        <p:spPr>
          <a:xfrm flipV="1">
            <a:off x="311197" y="3312280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10X10" pitchFamily="50" charset="-127"/>
              <a:ea typeface="10X10" pitchFamily="50" charset="-127"/>
              <a:cs typeface="Times New Roman"/>
            </a:endParaRPr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xmlns="" id="{03C86F03-1231-4EA8-B597-52F53528D426}"/>
              </a:ext>
            </a:extLst>
          </p:cNvPr>
          <p:cNvSpPr/>
          <p:nvPr/>
        </p:nvSpPr>
        <p:spPr>
          <a:xfrm flipV="1">
            <a:off x="168544" y="850118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10X10" pitchFamily="50" charset="-127"/>
              <a:ea typeface="10X10" pitchFamily="50" charset="-127"/>
              <a:cs typeface="Times New Roman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xmlns="" id="{38723FE7-5C7F-4ECB-949C-B27AD825808D}"/>
              </a:ext>
            </a:extLst>
          </p:cNvPr>
          <p:cNvSpPr/>
          <p:nvPr/>
        </p:nvSpPr>
        <p:spPr>
          <a:xfrm flipV="1">
            <a:off x="2596573" y="704242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xmlns="" id="{7D24F43F-0CE4-47AB-8DCC-416DBBE602B1}"/>
              </a:ext>
            </a:extLst>
          </p:cNvPr>
          <p:cNvSpPr/>
          <p:nvPr/>
        </p:nvSpPr>
        <p:spPr>
          <a:xfrm flipV="1">
            <a:off x="411784" y="2401778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xmlns="" id="{1A246B0F-EC84-4B90-8D24-183B133C511A}"/>
              </a:ext>
            </a:extLst>
          </p:cNvPr>
          <p:cNvSpPr/>
          <p:nvPr/>
        </p:nvSpPr>
        <p:spPr>
          <a:xfrm flipV="1">
            <a:off x="11485813" y="1745879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10X10" pitchFamily="50" charset="-127"/>
              <a:ea typeface="10X10" pitchFamily="50" charset="-127"/>
              <a:cs typeface="Times New Roman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xmlns="" id="{04BD5FCA-D93A-4BCA-96B9-0DD3470B238B}"/>
              </a:ext>
            </a:extLst>
          </p:cNvPr>
          <p:cNvSpPr/>
          <p:nvPr/>
        </p:nvSpPr>
        <p:spPr>
          <a:xfrm flipV="1">
            <a:off x="10267983" y="418177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10X10" pitchFamily="50" charset="-127"/>
              <a:ea typeface="10X10" pitchFamily="50" charset="-127"/>
              <a:cs typeface="Times New Roman"/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xmlns="" id="{1D4821EC-41C6-4110-9A6C-657D3CC1EF23}"/>
              </a:ext>
            </a:extLst>
          </p:cNvPr>
          <p:cNvSpPr/>
          <p:nvPr/>
        </p:nvSpPr>
        <p:spPr>
          <a:xfrm flipV="1">
            <a:off x="11755318" y="527284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10X10" pitchFamily="50" charset="-127"/>
              <a:ea typeface="10X10" pitchFamily="50" charset="-127"/>
              <a:cs typeface="Times New Roman"/>
            </a:endParaRPr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xmlns="" id="{7923494A-647E-4F38-970A-6FB1FBF14672}"/>
              </a:ext>
            </a:extLst>
          </p:cNvPr>
          <p:cNvSpPr/>
          <p:nvPr/>
        </p:nvSpPr>
        <p:spPr>
          <a:xfrm flipV="1">
            <a:off x="9641092" y="1206252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xmlns="" id="{2C3BEA12-7195-4D6E-BF81-112C21FD7CD2}"/>
              </a:ext>
            </a:extLst>
          </p:cNvPr>
          <p:cNvSpPr/>
          <p:nvPr/>
        </p:nvSpPr>
        <p:spPr>
          <a:xfrm flipV="1">
            <a:off x="11432748" y="556909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xmlns="" id="{017D5C5E-6A27-447B-9034-55B9B3434511}"/>
              </a:ext>
            </a:extLst>
          </p:cNvPr>
          <p:cNvSpPr/>
          <p:nvPr/>
        </p:nvSpPr>
        <p:spPr>
          <a:xfrm flipV="1">
            <a:off x="9007392" y="453668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xmlns="" id="{0EC1DE35-3567-43D2-9437-47299CA55E33}"/>
              </a:ext>
            </a:extLst>
          </p:cNvPr>
          <p:cNvSpPr/>
          <p:nvPr/>
        </p:nvSpPr>
        <p:spPr>
          <a:xfrm flipV="1">
            <a:off x="8715762" y="1355738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xmlns="" id="{102D1E02-D135-40D3-926E-34DF262BD249}"/>
              </a:ext>
            </a:extLst>
          </p:cNvPr>
          <p:cNvSpPr/>
          <p:nvPr/>
        </p:nvSpPr>
        <p:spPr>
          <a:xfrm flipV="1">
            <a:off x="11889894" y="1484516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itchFamily="50" charset="-127"/>
              <a:ea typeface="10X10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8" name="잉크 207">
                <a:extLst>
                  <a:ext uri="{FF2B5EF4-FFF2-40B4-BE49-F238E27FC236}">
                    <a16:creationId xmlns:a16="http://schemas.microsoft.com/office/drawing/2014/main" xmlns="" id="{79227D84-F5C3-4CDA-8B71-89D5E3EA4637}"/>
                  </a:ext>
                </a:extLst>
              </p14:cNvPr>
              <p14:cNvContentPartPr/>
              <p14:nvPr/>
            </p14:nvContentPartPr>
            <p14:xfrm>
              <a:off x="-261624" y="4250760"/>
              <a:ext cx="9000" cy="11880"/>
            </p14:xfrm>
          </p:contentPart>
        </mc:Choice>
        <mc:Fallback xmlns="">
          <p:pic>
            <p:nvPicPr>
              <p:cNvPr id="208" name="잉크 207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79227D84-F5C3-4CDA-8B71-89D5E3EA46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67024" y="4246080"/>
                <a:ext cx="19080" cy="21960"/>
              </a:xfrm>
              <a:prstGeom prst="rect">
                <a:avLst/>
              </a:prstGeom>
            </p:spPr>
          </p:pic>
        </mc:Fallback>
      </mc:AlternateContent>
      <p:pic>
        <p:nvPicPr>
          <p:cNvPr id="296" name="잉크 295">
            <a:extLst>
              <a:ext uri="{FF2B5EF4-FFF2-40B4-BE49-F238E27FC236}">
                <a16:creationId xmlns:a16="http://schemas.microsoft.com/office/drawing/2014/main" xmlns="" xmlns:aink="http://schemas.microsoft.com/office/drawing/2016/ink" xmlns:p14="http://schemas.microsoft.com/office/powerpoint/2010/main" xmlns:mc="http://schemas.openxmlformats.org/markup-compatibility/2006" id="{53628265-F05C-4893-AE3C-2626E2CE703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-133440" y="2541420"/>
            <a:ext cx="36720" cy="36000"/>
          </a:xfrm>
          <a:prstGeom prst="rect">
            <a:avLst/>
          </a:prstGeom>
        </p:spPr>
      </p:pic>
      <p:grpSp>
        <p:nvGrpSpPr>
          <p:cNvPr id="323" name="그룹 322">
            <a:extLst>
              <a:ext uri="{FF2B5EF4-FFF2-40B4-BE49-F238E27FC236}">
                <a16:creationId xmlns:a16="http://schemas.microsoft.com/office/drawing/2014/main" xmlns="" id="{36D989DD-B94F-4541-B3E9-289E7C6C2F38}"/>
              </a:ext>
            </a:extLst>
          </p:cNvPr>
          <p:cNvGrpSpPr/>
          <p:nvPr/>
        </p:nvGrpSpPr>
        <p:grpSpPr>
          <a:xfrm>
            <a:off x="7514758" y="5961376"/>
            <a:ext cx="167267" cy="212750"/>
            <a:chOff x="1893553" y="3765643"/>
            <a:chExt cx="162951" cy="207260"/>
          </a:xfrm>
        </p:grpSpPr>
        <p:grpSp>
          <p:nvGrpSpPr>
            <p:cNvPr id="324" name="그룹 323">
              <a:extLst>
                <a:ext uri="{FF2B5EF4-FFF2-40B4-BE49-F238E27FC236}">
                  <a16:creationId xmlns:a16="http://schemas.microsoft.com/office/drawing/2014/main" xmlns="" id="{7FC4517B-493C-49CC-BB49-FF31AAE4A754}"/>
                </a:ext>
              </a:extLst>
            </p:cNvPr>
            <p:cNvGrpSpPr/>
            <p:nvPr/>
          </p:nvGrpSpPr>
          <p:grpSpPr>
            <a:xfrm>
              <a:off x="1893553" y="3765643"/>
              <a:ext cx="162951" cy="207260"/>
              <a:chOff x="1599814" y="2941608"/>
              <a:chExt cx="186086" cy="236685"/>
            </a:xfrm>
            <a:solidFill>
              <a:srgbClr val="4DBDBE"/>
            </a:solidFill>
          </p:grpSpPr>
          <p:sp>
            <p:nvSpPr>
              <p:cNvPr id="326" name="타원 325">
                <a:extLst>
                  <a:ext uri="{FF2B5EF4-FFF2-40B4-BE49-F238E27FC236}">
                    <a16:creationId xmlns:a16="http://schemas.microsoft.com/office/drawing/2014/main" xmlns="" id="{288E6CE9-99B6-4CA5-A071-31AF8EBCF80A}"/>
                  </a:ext>
                </a:extLst>
              </p:cNvPr>
              <p:cNvSpPr/>
              <p:nvPr/>
            </p:nvSpPr>
            <p:spPr>
              <a:xfrm rot="20457183">
                <a:off x="1612477" y="2941608"/>
                <a:ext cx="69307" cy="12845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10X10" pitchFamily="50" charset="-127"/>
                  <a:ea typeface="10X10" pitchFamily="50" charset="-127"/>
                </a:endParaRPr>
              </a:p>
            </p:txBody>
          </p:sp>
          <p:sp>
            <p:nvSpPr>
              <p:cNvPr id="327" name="타원 326">
                <a:extLst>
                  <a:ext uri="{FF2B5EF4-FFF2-40B4-BE49-F238E27FC236}">
                    <a16:creationId xmlns:a16="http://schemas.microsoft.com/office/drawing/2014/main" xmlns="" id="{9188D7A8-1842-434C-AB11-2A8E0319FDE4}"/>
                  </a:ext>
                </a:extLst>
              </p:cNvPr>
              <p:cNvSpPr/>
              <p:nvPr/>
            </p:nvSpPr>
            <p:spPr>
              <a:xfrm rot="8089446">
                <a:off x="1687019" y="3035532"/>
                <a:ext cx="69307" cy="12845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10X10" pitchFamily="50" charset="-127"/>
                  <a:ea typeface="10X10" pitchFamily="50" charset="-127"/>
                </a:endParaRPr>
              </a:p>
            </p:txBody>
          </p:sp>
          <p:sp>
            <p:nvSpPr>
              <p:cNvPr id="328" name="타원 327">
                <a:extLst>
                  <a:ext uri="{FF2B5EF4-FFF2-40B4-BE49-F238E27FC236}">
                    <a16:creationId xmlns:a16="http://schemas.microsoft.com/office/drawing/2014/main" xmlns="" id="{4EAC18DD-DDD3-4987-8BD0-81A0D09146CF}"/>
                  </a:ext>
                </a:extLst>
              </p:cNvPr>
              <p:cNvSpPr/>
              <p:nvPr/>
            </p:nvSpPr>
            <p:spPr>
              <a:xfrm rot="13166997">
                <a:off x="1599814" y="3049839"/>
                <a:ext cx="69307" cy="12845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10X10" pitchFamily="50" charset="-127"/>
                  <a:ea typeface="10X10" pitchFamily="50" charset="-127"/>
                </a:endParaRPr>
              </a:p>
            </p:txBody>
          </p:sp>
          <p:sp>
            <p:nvSpPr>
              <p:cNvPr id="329" name="타원 328">
                <a:extLst>
                  <a:ext uri="{FF2B5EF4-FFF2-40B4-BE49-F238E27FC236}">
                    <a16:creationId xmlns:a16="http://schemas.microsoft.com/office/drawing/2014/main" xmlns="" id="{7D825A32-9032-4F49-A9E1-22992E031A4F}"/>
                  </a:ext>
                </a:extLst>
              </p:cNvPr>
              <p:cNvSpPr/>
              <p:nvPr/>
            </p:nvSpPr>
            <p:spPr>
              <a:xfrm rot="3378746">
                <a:off x="1684342" y="2959402"/>
                <a:ext cx="69306" cy="12845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10X10" pitchFamily="50" charset="-127"/>
                  <a:ea typeface="10X10" pitchFamily="50" charset="-127"/>
                </a:endParaRPr>
              </a:p>
            </p:txBody>
          </p:sp>
        </p:grpSp>
        <p:sp>
          <p:nvSpPr>
            <p:cNvPr id="325" name="타원 324">
              <a:extLst>
                <a:ext uri="{FF2B5EF4-FFF2-40B4-BE49-F238E27FC236}">
                  <a16:creationId xmlns:a16="http://schemas.microsoft.com/office/drawing/2014/main" xmlns="" id="{91E642A9-A04C-4A1E-9309-EDF2BEA8F56C}"/>
                </a:ext>
              </a:extLst>
            </p:cNvPr>
            <p:cNvSpPr/>
            <p:nvPr/>
          </p:nvSpPr>
          <p:spPr>
            <a:xfrm>
              <a:off x="1948304" y="3843047"/>
              <a:ext cx="53448" cy="50838"/>
            </a:xfrm>
            <a:prstGeom prst="ellipse">
              <a:avLst/>
            </a:prstGeom>
            <a:solidFill>
              <a:srgbClr val="8578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0X10" pitchFamily="50" charset="-127"/>
                <a:ea typeface="10X10" pitchFamily="50" charset="-127"/>
              </a:endParaRPr>
            </a:p>
          </p:txBody>
        </p:sp>
      </p:grpSp>
      <p:sp>
        <p:nvSpPr>
          <p:cNvPr id="195" name="TextBox 194">
            <a:extLst>
              <a:ext uri="{FF2B5EF4-FFF2-40B4-BE49-F238E27FC236}">
                <a16:creationId xmlns:a16="http://schemas.microsoft.com/office/drawing/2014/main" xmlns="" id="{A1EC7A34-5C50-4289-96A4-85EB2ABDE0A2}"/>
              </a:ext>
            </a:extLst>
          </p:cNvPr>
          <p:cNvSpPr txBox="1"/>
          <p:nvPr/>
        </p:nvSpPr>
        <p:spPr>
          <a:xfrm>
            <a:off x="5197907" y="828785"/>
            <a:ext cx="1819730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FFEAE1"/>
                </a:solidFill>
                <a:latin typeface="10X10" pitchFamily="50" charset="-127"/>
                <a:ea typeface="10X10" pitchFamily="50" charset="-127"/>
              </a:rPr>
              <a:t>주요기</a:t>
            </a:r>
            <a:r>
              <a:rPr lang="ko-KR" altLang="en-US" sz="3600" b="1" dirty="0">
                <a:solidFill>
                  <a:srgbClr val="FFEAE1"/>
                </a:solidFill>
                <a:latin typeface="10X10" pitchFamily="50" charset="-127"/>
                <a:ea typeface="10X10" pitchFamily="50" charset="-127"/>
              </a:rPr>
              <a:t>능</a:t>
            </a:r>
          </a:p>
        </p:txBody>
      </p:sp>
      <p:cxnSp>
        <p:nvCxnSpPr>
          <p:cNvPr id="463" name="직선 연결선 462">
            <a:extLst>
              <a:ext uri="{FF2B5EF4-FFF2-40B4-BE49-F238E27FC236}">
                <a16:creationId xmlns:a16="http://schemas.microsoft.com/office/drawing/2014/main" xmlns="" id="{9B70381A-F1D3-4583-AC79-6A6911564722}"/>
              </a:ext>
            </a:extLst>
          </p:cNvPr>
          <p:cNvCxnSpPr>
            <a:cxnSpLocks/>
          </p:cNvCxnSpPr>
          <p:nvPr/>
        </p:nvCxnSpPr>
        <p:spPr>
          <a:xfrm>
            <a:off x="4830727" y="690287"/>
            <a:ext cx="1056879" cy="0"/>
          </a:xfrm>
          <a:prstGeom prst="line">
            <a:avLst/>
          </a:prstGeom>
          <a:ln w="19050">
            <a:solidFill>
              <a:srgbClr val="FFEAE1">
                <a:alpha val="5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4" name="그림 463">
            <a:extLst>
              <a:ext uri="{FF2B5EF4-FFF2-40B4-BE49-F238E27FC236}">
                <a16:creationId xmlns:a16="http://schemas.microsoft.com/office/drawing/2014/main" xmlns="" id="{70DEE8A2-D0D0-4EAF-B4E8-F69D147BFF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879" y="393846"/>
            <a:ext cx="319595" cy="460359"/>
          </a:xfrm>
          <a:prstGeom prst="rect">
            <a:avLst/>
          </a:prstGeom>
          <a:effectLst/>
        </p:spPr>
      </p:pic>
      <p:cxnSp>
        <p:nvCxnSpPr>
          <p:cNvPr id="466" name="직선 연결선 465">
            <a:extLst>
              <a:ext uri="{FF2B5EF4-FFF2-40B4-BE49-F238E27FC236}">
                <a16:creationId xmlns:a16="http://schemas.microsoft.com/office/drawing/2014/main" xmlns="" id="{CEE0D98A-64B9-41AF-BF1D-A71E10EA8018}"/>
              </a:ext>
            </a:extLst>
          </p:cNvPr>
          <p:cNvCxnSpPr>
            <a:cxnSpLocks/>
          </p:cNvCxnSpPr>
          <p:nvPr/>
        </p:nvCxnSpPr>
        <p:spPr>
          <a:xfrm>
            <a:off x="6304391" y="690287"/>
            <a:ext cx="1056879" cy="0"/>
          </a:xfrm>
          <a:prstGeom prst="line">
            <a:avLst/>
          </a:prstGeom>
          <a:ln w="19050">
            <a:solidFill>
              <a:srgbClr val="FFEAE1">
                <a:alpha val="5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1408C94-F17D-4ED6-BD6A-77BE951FA283}"/>
              </a:ext>
            </a:extLst>
          </p:cNvPr>
          <p:cNvSpPr txBox="1"/>
          <p:nvPr/>
        </p:nvSpPr>
        <p:spPr>
          <a:xfrm>
            <a:off x="4830727" y="1507005"/>
            <a:ext cx="2530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FFEAE1">
                    <a:alpha val="57000"/>
                  </a:srgbClr>
                </a:solidFill>
                <a:latin typeface="10X10" pitchFamily="50" charset="-127"/>
                <a:ea typeface="10X10" pitchFamily="50" charset="-127"/>
              </a:rPr>
              <a:t>내 정보</a:t>
            </a:r>
            <a:endParaRPr lang="ko-KR" altLang="en-US" sz="1400" dirty="0">
              <a:solidFill>
                <a:srgbClr val="FFEAE1">
                  <a:alpha val="57000"/>
                </a:srgbClr>
              </a:solidFill>
              <a:latin typeface="10X10" pitchFamily="50" charset="-127"/>
              <a:ea typeface="10X10" pitchFamily="50" charset="-127"/>
            </a:endParaRPr>
          </a:p>
        </p:txBody>
      </p:sp>
      <p:pic>
        <p:nvPicPr>
          <p:cNvPr id="3" name="Picture 2" descr="\\192.168.0.42\42공유폴더\ppt\Screenshot_7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36" y="2169569"/>
            <a:ext cx="7379291" cy="416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직사각형 49"/>
          <p:cNvSpPr/>
          <p:nvPr/>
        </p:nvSpPr>
        <p:spPr>
          <a:xfrm>
            <a:off x="2896042" y="3275290"/>
            <a:ext cx="2626705" cy="5577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2896042" y="4379280"/>
            <a:ext cx="2626705" cy="11502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5522747" y="3403685"/>
            <a:ext cx="2827623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5522746" y="4582628"/>
            <a:ext cx="2827623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419382" y="3184847"/>
            <a:ext cx="3607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프로필에서 개인정보 변경할 수 있게 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ko-KR" altLang="en-US" b="1" dirty="0" smtClean="0">
                <a:solidFill>
                  <a:schemeClr val="bg1"/>
                </a:solidFill>
              </a:rPr>
              <a:t>구현할 예정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34789" y="4397962"/>
            <a:ext cx="3666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랭킹에서 내 이전 기록들을 볼 수 있게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ko-KR" altLang="en-US" b="1" dirty="0" smtClean="0">
                <a:solidFill>
                  <a:schemeClr val="bg1"/>
                </a:solidFill>
              </a:rPr>
              <a:t>구현할 예정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6331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직사각형 206">
            <a:extLst>
              <a:ext uri="{FF2B5EF4-FFF2-40B4-BE49-F238E27FC236}">
                <a16:creationId xmlns:a16="http://schemas.microsoft.com/office/drawing/2014/main" xmlns="" id="{789F43BB-4859-4C18-BC76-143E4504DCE2}"/>
              </a:ext>
            </a:extLst>
          </p:cNvPr>
          <p:cNvSpPr/>
          <p:nvPr/>
        </p:nvSpPr>
        <p:spPr>
          <a:xfrm>
            <a:off x="-14894" y="0"/>
            <a:ext cx="12192000" cy="6858000"/>
          </a:xfrm>
          <a:prstGeom prst="rect">
            <a:avLst/>
          </a:prstGeom>
          <a:solidFill>
            <a:srgbClr val="0F0A17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xmlns="" id="{DB393D4D-7507-44E4-8548-CBAC6F8BE935}"/>
              </a:ext>
            </a:extLst>
          </p:cNvPr>
          <p:cNvSpPr/>
          <p:nvPr/>
        </p:nvSpPr>
        <p:spPr>
          <a:xfrm flipV="1">
            <a:off x="1675245" y="1069631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10X10" pitchFamily="50" charset="-127"/>
              <a:ea typeface="10X10" pitchFamily="50" charset="-127"/>
              <a:cs typeface="Times New Roman"/>
            </a:endParaRPr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xmlns="" id="{C9CD66C9-2634-47DC-863F-F3CE86434B62}"/>
              </a:ext>
            </a:extLst>
          </p:cNvPr>
          <p:cNvSpPr/>
          <p:nvPr/>
        </p:nvSpPr>
        <p:spPr>
          <a:xfrm flipV="1">
            <a:off x="3022202" y="1450609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xmlns="" id="{1B4D78AF-3CB3-4D40-B5C3-56E7AAC59D17}"/>
              </a:ext>
            </a:extLst>
          </p:cNvPr>
          <p:cNvSpPr/>
          <p:nvPr/>
        </p:nvSpPr>
        <p:spPr>
          <a:xfrm flipV="1">
            <a:off x="5454930" y="651780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xmlns="" id="{6BE4EAD5-5D2F-4949-A8D2-C1FB984B5BF0}"/>
              </a:ext>
            </a:extLst>
          </p:cNvPr>
          <p:cNvSpPr/>
          <p:nvPr/>
        </p:nvSpPr>
        <p:spPr>
          <a:xfrm flipV="1">
            <a:off x="3056110" y="323308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10X10" pitchFamily="50" charset="-127"/>
              <a:ea typeface="10X10" pitchFamily="50" charset="-127"/>
              <a:cs typeface="Times New Roman"/>
            </a:endParaRPr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xmlns="" id="{6E9A6473-E416-4584-9A3F-7D0E04ABBA22}"/>
              </a:ext>
            </a:extLst>
          </p:cNvPr>
          <p:cNvSpPr/>
          <p:nvPr/>
        </p:nvSpPr>
        <p:spPr>
          <a:xfrm flipV="1">
            <a:off x="311197" y="3312280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10X10" pitchFamily="50" charset="-127"/>
              <a:ea typeface="10X10" pitchFamily="50" charset="-127"/>
              <a:cs typeface="Times New Roman"/>
            </a:endParaRPr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xmlns="" id="{03C86F03-1231-4EA8-B597-52F53528D426}"/>
              </a:ext>
            </a:extLst>
          </p:cNvPr>
          <p:cNvSpPr/>
          <p:nvPr/>
        </p:nvSpPr>
        <p:spPr>
          <a:xfrm flipV="1">
            <a:off x="168544" y="850118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10X10" pitchFamily="50" charset="-127"/>
              <a:ea typeface="10X10" pitchFamily="50" charset="-127"/>
              <a:cs typeface="Times New Roman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xmlns="" id="{38723FE7-5C7F-4ECB-949C-B27AD825808D}"/>
              </a:ext>
            </a:extLst>
          </p:cNvPr>
          <p:cNvSpPr/>
          <p:nvPr/>
        </p:nvSpPr>
        <p:spPr>
          <a:xfrm flipV="1">
            <a:off x="2596573" y="704242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xmlns="" id="{7D24F43F-0CE4-47AB-8DCC-416DBBE602B1}"/>
              </a:ext>
            </a:extLst>
          </p:cNvPr>
          <p:cNvSpPr/>
          <p:nvPr/>
        </p:nvSpPr>
        <p:spPr>
          <a:xfrm flipV="1">
            <a:off x="411784" y="2401778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xmlns="" id="{1A246B0F-EC84-4B90-8D24-183B133C511A}"/>
              </a:ext>
            </a:extLst>
          </p:cNvPr>
          <p:cNvSpPr/>
          <p:nvPr/>
        </p:nvSpPr>
        <p:spPr>
          <a:xfrm flipV="1">
            <a:off x="11485813" y="1745879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10X10" pitchFamily="50" charset="-127"/>
              <a:ea typeface="10X10" pitchFamily="50" charset="-127"/>
              <a:cs typeface="Times New Roman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xmlns="" id="{04BD5FCA-D93A-4BCA-96B9-0DD3470B238B}"/>
              </a:ext>
            </a:extLst>
          </p:cNvPr>
          <p:cNvSpPr/>
          <p:nvPr/>
        </p:nvSpPr>
        <p:spPr>
          <a:xfrm flipV="1">
            <a:off x="10267983" y="418177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10X10" pitchFamily="50" charset="-127"/>
              <a:ea typeface="10X10" pitchFamily="50" charset="-127"/>
              <a:cs typeface="Times New Roman"/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xmlns="" id="{1D4821EC-41C6-4110-9A6C-657D3CC1EF23}"/>
              </a:ext>
            </a:extLst>
          </p:cNvPr>
          <p:cNvSpPr/>
          <p:nvPr/>
        </p:nvSpPr>
        <p:spPr>
          <a:xfrm flipV="1">
            <a:off x="11755318" y="527284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10X10" pitchFamily="50" charset="-127"/>
              <a:ea typeface="10X10" pitchFamily="50" charset="-127"/>
              <a:cs typeface="Times New Roman"/>
            </a:endParaRPr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xmlns="" id="{7923494A-647E-4F38-970A-6FB1FBF14672}"/>
              </a:ext>
            </a:extLst>
          </p:cNvPr>
          <p:cNvSpPr/>
          <p:nvPr/>
        </p:nvSpPr>
        <p:spPr>
          <a:xfrm flipV="1">
            <a:off x="9641092" y="1206252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xmlns="" id="{2C3BEA12-7195-4D6E-BF81-112C21FD7CD2}"/>
              </a:ext>
            </a:extLst>
          </p:cNvPr>
          <p:cNvSpPr/>
          <p:nvPr/>
        </p:nvSpPr>
        <p:spPr>
          <a:xfrm flipV="1">
            <a:off x="11432748" y="556909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xmlns="" id="{017D5C5E-6A27-447B-9034-55B9B3434511}"/>
              </a:ext>
            </a:extLst>
          </p:cNvPr>
          <p:cNvSpPr/>
          <p:nvPr/>
        </p:nvSpPr>
        <p:spPr>
          <a:xfrm flipV="1">
            <a:off x="9007392" y="453668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xmlns="" id="{0EC1DE35-3567-43D2-9437-47299CA55E33}"/>
              </a:ext>
            </a:extLst>
          </p:cNvPr>
          <p:cNvSpPr/>
          <p:nvPr/>
        </p:nvSpPr>
        <p:spPr>
          <a:xfrm flipV="1">
            <a:off x="8715762" y="1355738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xmlns="" id="{102D1E02-D135-40D3-926E-34DF262BD249}"/>
              </a:ext>
            </a:extLst>
          </p:cNvPr>
          <p:cNvSpPr/>
          <p:nvPr/>
        </p:nvSpPr>
        <p:spPr>
          <a:xfrm flipV="1">
            <a:off x="11889894" y="1484516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itchFamily="50" charset="-127"/>
              <a:ea typeface="10X10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8" name="잉크 207">
                <a:extLst>
                  <a:ext uri="{FF2B5EF4-FFF2-40B4-BE49-F238E27FC236}">
                    <a16:creationId xmlns:a16="http://schemas.microsoft.com/office/drawing/2014/main" xmlns="" id="{79227D84-F5C3-4CDA-8B71-89D5E3EA4637}"/>
                  </a:ext>
                </a:extLst>
              </p14:cNvPr>
              <p14:cNvContentPartPr/>
              <p14:nvPr/>
            </p14:nvContentPartPr>
            <p14:xfrm>
              <a:off x="-261624" y="4250760"/>
              <a:ext cx="9000" cy="11880"/>
            </p14:xfrm>
          </p:contentPart>
        </mc:Choice>
        <mc:Fallback xmlns="">
          <p:pic>
            <p:nvPicPr>
              <p:cNvPr id="208" name="잉크 207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79227D84-F5C3-4CDA-8B71-89D5E3EA46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67024" y="4246080"/>
                <a:ext cx="19080" cy="21960"/>
              </a:xfrm>
              <a:prstGeom prst="rect">
                <a:avLst/>
              </a:prstGeom>
            </p:spPr>
          </p:pic>
        </mc:Fallback>
      </mc:AlternateContent>
      <p:pic>
        <p:nvPicPr>
          <p:cNvPr id="296" name="잉크 295">
            <a:extLst>
              <a:ext uri="{FF2B5EF4-FFF2-40B4-BE49-F238E27FC236}">
                <a16:creationId xmlns:a16="http://schemas.microsoft.com/office/drawing/2014/main" xmlns="" xmlns:aink="http://schemas.microsoft.com/office/drawing/2016/ink" xmlns:p14="http://schemas.microsoft.com/office/powerpoint/2010/main" xmlns:mc="http://schemas.openxmlformats.org/markup-compatibility/2006" id="{53628265-F05C-4893-AE3C-2626E2CE703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-133440" y="2541420"/>
            <a:ext cx="36720" cy="36000"/>
          </a:xfrm>
          <a:prstGeom prst="rect">
            <a:avLst/>
          </a:prstGeom>
        </p:spPr>
      </p:pic>
      <p:grpSp>
        <p:nvGrpSpPr>
          <p:cNvPr id="323" name="그룹 322">
            <a:extLst>
              <a:ext uri="{FF2B5EF4-FFF2-40B4-BE49-F238E27FC236}">
                <a16:creationId xmlns:a16="http://schemas.microsoft.com/office/drawing/2014/main" xmlns="" id="{36D989DD-B94F-4541-B3E9-289E7C6C2F38}"/>
              </a:ext>
            </a:extLst>
          </p:cNvPr>
          <p:cNvGrpSpPr/>
          <p:nvPr/>
        </p:nvGrpSpPr>
        <p:grpSpPr>
          <a:xfrm>
            <a:off x="7514758" y="5961376"/>
            <a:ext cx="167267" cy="212750"/>
            <a:chOff x="1893553" y="3765643"/>
            <a:chExt cx="162951" cy="207260"/>
          </a:xfrm>
        </p:grpSpPr>
        <p:grpSp>
          <p:nvGrpSpPr>
            <p:cNvPr id="324" name="그룹 323">
              <a:extLst>
                <a:ext uri="{FF2B5EF4-FFF2-40B4-BE49-F238E27FC236}">
                  <a16:creationId xmlns:a16="http://schemas.microsoft.com/office/drawing/2014/main" xmlns="" id="{7FC4517B-493C-49CC-BB49-FF31AAE4A754}"/>
                </a:ext>
              </a:extLst>
            </p:cNvPr>
            <p:cNvGrpSpPr/>
            <p:nvPr/>
          </p:nvGrpSpPr>
          <p:grpSpPr>
            <a:xfrm>
              <a:off x="1893553" y="3765643"/>
              <a:ext cx="162951" cy="207260"/>
              <a:chOff x="1599814" y="2941608"/>
              <a:chExt cx="186086" cy="236685"/>
            </a:xfrm>
            <a:solidFill>
              <a:srgbClr val="4DBDBE"/>
            </a:solidFill>
          </p:grpSpPr>
          <p:sp>
            <p:nvSpPr>
              <p:cNvPr id="326" name="타원 325">
                <a:extLst>
                  <a:ext uri="{FF2B5EF4-FFF2-40B4-BE49-F238E27FC236}">
                    <a16:creationId xmlns:a16="http://schemas.microsoft.com/office/drawing/2014/main" xmlns="" id="{288E6CE9-99B6-4CA5-A071-31AF8EBCF80A}"/>
                  </a:ext>
                </a:extLst>
              </p:cNvPr>
              <p:cNvSpPr/>
              <p:nvPr/>
            </p:nvSpPr>
            <p:spPr>
              <a:xfrm rot="20457183">
                <a:off x="1612477" y="2941608"/>
                <a:ext cx="69307" cy="12845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10X10" pitchFamily="50" charset="-127"/>
                  <a:ea typeface="10X10" pitchFamily="50" charset="-127"/>
                </a:endParaRPr>
              </a:p>
            </p:txBody>
          </p:sp>
          <p:sp>
            <p:nvSpPr>
              <p:cNvPr id="327" name="타원 326">
                <a:extLst>
                  <a:ext uri="{FF2B5EF4-FFF2-40B4-BE49-F238E27FC236}">
                    <a16:creationId xmlns:a16="http://schemas.microsoft.com/office/drawing/2014/main" xmlns="" id="{9188D7A8-1842-434C-AB11-2A8E0319FDE4}"/>
                  </a:ext>
                </a:extLst>
              </p:cNvPr>
              <p:cNvSpPr/>
              <p:nvPr/>
            </p:nvSpPr>
            <p:spPr>
              <a:xfrm rot="8089446">
                <a:off x="1687019" y="3035532"/>
                <a:ext cx="69307" cy="12845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10X10" pitchFamily="50" charset="-127"/>
                  <a:ea typeface="10X10" pitchFamily="50" charset="-127"/>
                </a:endParaRPr>
              </a:p>
            </p:txBody>
          </p:sp>
          <p:sp>
            <p:nvSpPr>
              <p:cNvPr id="328" name="타원 327">
                <a:extLst>
                  <a:ext uri="{FF2B5EF4-FFF2-40B4-BE49-F238E27FC236}">
                    <a16:creationId xmlns:a16="http://schemas.microsoft.com/office/drawing/2014/main" xmlns="" id="{4EAC18DD-DDD3-4987-8BD0-81A0D09146CF}"/>
                  </a:ext>
                </a:extLst>
              </p:cNvPr>
              <p:cNvSpPr/>
              <p:nvPr/>
            </p:nvSpPr>
            <p:spPr>
              <a:xfrm rot="13166997">
                <a:off x="1599814" y="3049839"/>
                <a:ext cx="69307" cy="12845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10X10" pitchFamily="50" charset="-127"/>
                  <a:ea typeface="10X10" pitchFamily="50" charset="-127"/>
                </a:endParaRPr>
              </a:p>
            </p:txBody>
          </p:sp>
          <p:sp>
            <p:nvSpPr>
              <p:cNvPr id="329" name="타원 328">
                <a:extLst>
                  <a:ext uri="{FF2B5EF4-FFF2-40B4-BE49-F238E27FC236}">
                    <a16:creationId xmlns:a16="http://schemas.microsoft.com/office/drawing/2014/main" xmlns="" id="{7D825A32-9032-4F49-A9E1-22992E031A4F}"/>
                  </a:ext>
                </a:extLst>
              </p:cNvPr>
              <p:cNvSpPr/>
              <p:nvPr/>
            </p:nvSpPr>
            <p:spPr>
              <a:xfrm rot="3378746">
                <a:off x="1684342" y="2959402"/>
                <a:ext cx="69306" cy="12845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10X10" pitchFamily="50" charset="-127"/>
                  <a:ea typeface="10X10" pitchFamily="50" charset="-127"/>
                </a:endParaRPr>
              </a:p>
            </p:txBody>
          </p:sp>
        </p:grpSp>
        <p:sp>
          <p:nvSpPr>
            <p:cNvPr id="325" name="타원 324">
              <a:extLst>
                <a:ext uri="{FF2B5EF4-FFF2-40B4-BE49-F238E27FC236}">
                  <a16:creationId xmlns:a16="http://schemas.microsoft.com/office/drawing/2014/main" xmlns="" id="{91E642A9-A04C-4A1E-9309-EDF2BEA8F56C}"/>
                </a:ext>
              </a:extLst>
            </p:cNvPr>
            <p:cNvSpPr/>
            <p:nvPr/>
          </p:nvSpPr>
          <p:spPr>
            <a:xfrm>
              <a:off x="1948304" y="3843047"/>
              <a:ext cx="53448" cy="50838"/>
            </a:xfrm>
            <a:prstGeom prst="ellipse">
              <a:avLst/>
            </a:prstGeom>
            <a:solidFill>
              <a:srgbClr val="8578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0X10" pitchFamily="50" charset="-127"/>
                <a:ea typeface="10X10" pitchFamily="50" charset="-127"/>
              </a:endParaRPr>
            </a:p>
          </p:txBody>
        </p:sp>
      </p:grpSp>
      <p:sp>
        <p:nvSpPr>
          <p:cNvPr id="195" name="TextBox 194">
            <a:extLst>
              <a:ext uri="{FF2B5EF4-FFF2-40B4-BE49-F238E27FC236}">
                <a16:creationId xmlns:a16="http://schemas.microsoft.com/office/drawing/2014/main" xmlns="" id="{A1EC7A34-5C50-4289-96A4-85EB2ABDE0A2}"/>
              </a:ext>
            </a:extLst>
          </p:cNvPr>
          <p:cNvSpPr txBox="1"/>
          <p:nvPr/>
        </p:nvSpPr>
        <p:spPr>
          <a:xfrm>
            <a:off x="5197907" y="828785"/>
            <a:ext cx="1819730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FFEAE1"/>
                </a:solidFill>
                <a:latin typeface="10X10" pitchFamily="50" charset="-127"/>
                <a:ea typeface="10X10" pitchFamily="50" charset="-127"/>
              </a:rPr>
              <a:t>주요기능</a:t>
            </a:r>
            <a:endParaRPr lang="ko-KR" altLang="en-US" sz="3600" b="1" dirty="0">
              <a:solidFill>
                <a:srgbClr val="FFEAE1"/>
              </a:solidFill>
              <a:latin typeface="10X10" pitchFamily="50" charset="-127"/>
              <a:ea typeface="10X10" pitchFamily="50" charset="-127"/>
            </a:endParaRPr>
          </a:p>
        </p:txBody>
      </p:sp>
      <p:cxnSp>
        <p:nvCxnSpPr>
          <p:cNvPr id="463" name="직선 연결선 462">
            <a:extLst>
              <a:ext uri="{FF2B5EF4-FFF2-40B4-BE49-F238E27FC236}">
                <a16:creationId xmlns:a16="http://schemas.microsoft.com/office/drawing/2014/main" xmlns="" id="{9B70381A-F1D3-4583-AC79-6A6911564722}"/>
              </a:ext>
            </a:extLst>
          </p:cNvPr>
          <p:cNvCxnSpPr>
            <a:cxnSpLocks/>
          </p:cNvCxnSpPr>
          <p:nvPr/>
        </p:nvCxnSpPr>
        <p:spPr>
          <a:xfrm>
            <a:off x="4830727" y="690287"/>
            <a:ext cx="1056879" cy="0"/>
          </a:xfrm>
          <a:prstGeom prst="line">
            <a:avLst/>
          </a:prstGeom>
          <a:ln w="19050">
            <a:solidFill>
              <a:srgbClr val="FFEAE1">
                <a:alpha val="5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4" name="그림 463">
            <a:extLst>
              <a:ext uri="{FF2B5EF4-FFF2-40B4-BE49-F238E27FC236}">
                <a16:creationId xmlns:a16="http://schemas.microsoft.com/office/drawing/2014/main" xmlns="" id="{70DEE8A2-D0D0-4EAF-B4E8-F69D147BFF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879" y="393846"/>
            <a:ext cx="319595" cy="460359"/>
          </a:xfrm>
          <a:prstGeom prst="rect">
            <a:avLst/>
          </a:prstGeom>
          <a:effectLst/>
        </p:spPr>
      </p:pic>
      <p:cxnSp>
        <p:nvCxnSpPr>
          <p:cNvPr id="466" name="직선 연결선 465">
            <a:extLst>
              <a:ext uri="{FF2B5EF4-FFF2-40B4-BE49-F238E27FC236}">
                <a16:creationId xmlns:a16="http://schemas.microsoft.com/office/drawing/2014/main" xmlns="" id="{CEE0D98A-64B9-41AF-BF1D-A71E10EA8018}"/>
              </a:ext>
            </a:extLst>
          </p:cNvPr>
          <p:cNvCxnSpPr>
            <a:cxnSpLocks/>
          </p:cNvCxnSpPr>
          <p:nvPr/>
        </p:nvCxnSpPr>
        <p:spPr>
          <a:xfrm>
            <a:off x="6304391" y="690287"/>
            <a:ext cx="1056879" cy="0"/>
          </a:xfrm>
          <a:prstGeom prst="line">
            <a:avLst/>
          </a:prstGeom>
          <a:ln w="19050">
            <a:solidFill>
              <a:srgbClr val="FFEAE1">
                <a:alpha val="5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1408C94-F17D-4ED6-BD6A-77BE951FA283}"/>
              </a:ext>
            </a:extLst>
          </p:cNvPr>
          <p:cNvSpPr txBox="1"/>
          <p:nvPr/>
        </p:nvSpPr>
        <p:spPr>
          <a:xfrm>
            <a:off x="4830727" y="1507005"/>
            <a:ext cx="2530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EAE1">
                    <a:alpha val="57000"/>
                  </a:srgbClr>
                </a:solidFill>
                <a:latin typeface="10X10" pitchFamily="50" charset="-127"/>
                <a:ea typeface="10X10" pitchFamily="50" charset="-127"/>
              </a:rPr>
              <a:t>곡</a:t>
            </a:r>
            <a:r>
              <a:rPr lang="ko-KR" altLang="en-US" sz="1400" dirty="0" smtClean="0">
                <a:solidFill>
                  <a:srgbClr val="FFEAE1">
                    <a:alpha val="57000"/>
                  </a:srgbClr>
                </a:solidFill>
                <a:latin typeface="10X10" pitchFamily="50" charset="-127"/>
                <a:ea typeface="10X10" pitchFamily="50" charset="-127"/>
              </a:rPr>
              <a:t> 선택 화면</a:t>
            </a:r>
            <a:endParaRPr lang="ko-KR" altLang="en-US" sz="1400" dirty="0">
              <a:solidFill>
                <a:srgbClr val="FFEAE1">
                  <a:alpha val="57000"/>
                </a:srgbClr>
              </a:solidFill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25649" y="3039136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다른 곡으로 전환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43213" y="5127433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난이도 선택 버튼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44963" y="1935618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플레이 할 음</a:t>
            </a:r>
            <a:r>
              <a:rPr lang="ko-KR" altLang="en-US" dirty="0">
                <a:solidFill>
                  <a:schemeClr val="bg1"/>
                </a:solidFill>
              </a:rPr>
              <a:t>악</a:t>
            </a:r>
          </a:p>
        </p:txBody>
      </p:sp>
      <p:pic>
        <p:nvPicPr>
          <p:cNvPr id="3" name="Picture 2" descr="C:\Users\it\Desktop\이미지2\Screenshot_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84" y="2478513"/>
            <a:ext cx="7109153" cy="399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2607838" y="5624269"/>
            <a:ext cx="2838089" cy="5564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6304392" y="4088921"/>
            <a:ext cx="528438" cy="5577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2191109" y="2941608"/>
            <a:ext cx="3519577" cy="26826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 flipV="1">
            <a:off x="3450514" y="2287940"/>
            <a:ext cx="1" cy="653668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6" idx="1"/>
          </p:cNvCxnSpPr>
          <p:nvPr/>
        </p:nvCxnSpPr>
        <p:spPr>
          <a:xfrm flipV="1">
            <a:off x="6832830" y="3223802"/>
            <a:ext cx="1192819" cy="86512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47" idx="3"/>
            <a:endCxn id="7" idx="1"/>
          </p:cNvCxnSpPr>
          <p:nvPr/>
        </p:nvCxnSpPr>
        <p:spPr>
          <a:xfrm flipV="1">
            <a:off x="5445927" y="5312099"/>
            <a:ext cx="2697286" cy="59041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90726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직사각형 206">
            <a:extLst>
              <a:ext uri="{FF2B5EF4-FFF2-40B4-BE49-F238E27FC236}">
                <a16:creationId xmlns:a16="http://schemas.microsoft.com/office/drawing/2014/main" xmlns="" id="{789F43BB-4859-4C18-BC76-143E4504DCE2}"/>
              </a:ext>
            </a:extLst>
          </p:cNvPr>
          <p:cNvSpPr/>
          <p:nvPr/>
        </p:nvSpPr>
        <p:spPr>
          <a:xfrm>
            <a:off x="-45677" y="0"/>
            <a:ext cx="12192000" cy="6858000"/>
          </a:xfrm>
          <a:prstGeom prst="rect">
            <a:avLst/>
          </a:prstGeom>
          <a:solidFill>
            <a:srgbClr val="0F0A17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xmlns="" id="{DB393D4D-7507-44E4-8548-CBAC6F8BE935}"/>
              </a:ext>
            </a:extLst>
          </p:cNvPr>
          <p:cNvSpPr/>
          <p:nvPr/>
        </p:nvSpPr>
        <p:spPr>
          <a:xfrm flipV="1">
            <a:off x="1675245" y="1069631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10X10" pitchFamily="50" charset="-127"/>
              <a:ea typeface="10X10" pitchFamily="50" charset="-127"/>
              <a:cs typeface="Times New Roman"/>
            </a:endParaRPr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xmlns="" id="{C9CD66C9-2634-47DC-863F-F3CE86434B62}"/>
              </a:ext>
            </a:extLst>
          </p:cNvPr>
          <p:cNvSpPr/>
          <p:nvPr/>
        </p:nvSpPr>
        <p:spPr>
          <a:xfrm flipV="1">
            <a:off x="3022202" y="1450609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xmlns="" id="{1B4D78AF-3CB3-4D40-B5C3-56E7AAC59D17}"/>
              </a:ext>
            </a:extLst>
          </p:cNvPr>
          <p:cNvSpPr/>
          <p:nvPr/>
        </p:nvSpPr>
        <p:spPr>
          <a:xfrm flipV="1">
            <a:off x="5454930" y="651780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xmlns="" id="{6BE4EAD5-5D2F-4949-A8D2-C1FB984B5BF0}"/>
              </a:ext>
            </a:extLst>
          </p:cNvPr>
          <p:cNvSpPr/>
          <p:nvPr/>
        </p:nvSpPr>
        <p:spPr>
          <a:xfrm flipV="1">
            <a:off x="3056110" y="323308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10X10" pitchFamily="50" charset="-127"/>
              <a:ea typeface="10X10" pitchFamily="50" charset="-127"/>
              <a:cs typeface="Times New Roman"/>
            </a:endParaRPr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xmlns="" id="{6E9A6473-E416-4584-9A3F-7D0E04ABBA22}"/>
              </a:ext>
            </a:extLst>
          </p:cNvPr>
          <p:cNvSpPr/>
          <p:nvPr/>
        </p:nvSpPr>
        <p:spPr>
          <a:xfrm flipV="1">
            <a:off x="311197" y="3312280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10X10" pitchFamily="50" charset="-127"/>
              <a:ea typeface="10X10" pitchFamily="50" charset="-127"/>
              <a:cs typeface="Times New Roman"/>
            </a:endParaRPr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xmlns="" id="{03C86F03-1231-4EA8-B597-52F53528D426}"/>
              </a:ext>
            </a:extLst>
          </p:cNvPr>
          <p:cNvSpPr/>
          <p:nvPr/>
        </p:nvSpPr>
        <p:spPr>
          <a:xfrm flipV="1">
            <a:off x="168544" y="850118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10X10" pitchFamily="50" charset="-127"/>
              <a:ea typeface="10X10" pitchFamily="50" charset="-127"/>
              <a:cs typeface="Times New Roman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xmlns="" id="{38723FE7-5C7F-4ECB-949C-B27AD825808D}"/>
              </a:ext>
            </a:extLst>
          </p:cNvPr>
          <p:cNvSpPr/>
          <p:nvPr/>
        </p:nvSpPr>
        <p:spPr>
          <a:xfrm flipV="1">
            <a:off x="2596573" y="704242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xmlns="" id="{7D24F43F-0CE4-47AB-8DCC-416DBBE602B1}"/>
              </a:ext>
            </a:extLst>
          </p:cNvPr>
          <p:cNvSpPr/>
          <p:nvPr/>
        </p:nvSpPr>
        <p:spPr>
          <a:xfrm flipV="1">
            <a:off x="411784" y="2401778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xmlns="" id="{1A246B0F-EC84-4B90-8D24-183B133C511A}"/>
              </a:ext>
            </a:extLst>
          </p:cNvPr>
          <p:cNvSpPr/>
          <p:nvPr/>
        </p:nvSpPr>
        <p:spPr>
          <a:xfrm flipV="1">
            <a:off x="11485813" y="1745879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10X10" pitchFamily="50" charset="-127"/>
              <a:ea typeface="10X10" pitchFamily="50" charset="-127"/>
              <a:cs typeface="Times New Roman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xmlns="" id="{04BD5FCA-D93A-4BCA-96B9-0DD3470B238B}"/>
              </a:ext>
            </a:extLst>
          </p:cNvPr>
          <p:cNvSpPr/>
          <p:nvPr/>
        </p:nvSpPr>
        <p:spPr>
          <a:xfrm flipV="1">
            <a:off x="10267983" y="418177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10X10" pitchFamily="50" charset="-127"/>
              <a:ea typeface="10X10" pitchFamily="50" charset="-127"/>
              <a:cs typeface="Times New Roman"/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xmlns="" id="{1D4821EC-41C6-4110-9A6C-657D3CC1EF23}"/>
              </a:ext>
            </a:extLst>
          </p:cNvPr>
          <p:cNvSpPr/>
          <p:nvPr/>
        </p:nvSpPr>
        <p:spPr>
          <a:xfrm flipV="1">
            <a:off x="11755318" y="527284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10X10" pitchFamily="50" charset="-127"/>
              <a:ea typeface="10X10" pitchFamily="50" charset="-127"/>
              <a:cs typeface="Times New Roman"/>
            </a:endParaRPr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xmlns="" id="{7923494A-647E-4F38-970A-6FB1FBF14672}"/>
              </a:ext>
            </a:extLst>
          </p:cNvPr>
          <p:cNvSpPr/>
          <p:nvPr/>
        </p:nvSpPr>
        <p:spPr>
          <a:xfrm flipV="1">
            <a:off x="9641092" y="1206252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xmlns="" id="{2C3BEA12-7195-4D6E-BF81-112C21FD7CD2}"/>
              </a:ext>
            </a:extLst>
          </p:cNvPr>
          <p:cNvSpPr/>
          <p:nvPr/>
        </p:nvSpPr>
        <p:spPr>
          <a:xfrm flipV="1">
            <a:off x="11432748" y="556909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xmlns="" id="{017D5C5E-6A27-447B-9034-55B9B3434511}"/>
              </a:ext>
            </a:extLst>
          </p:cNvPr>
          <p:cNvSpPr/>
          <p:nvPr/>
        </p:nvSpPr>
        <p:spPr>
          <a:xfrm flipV="1">
            <a:off x="9007392" y="453668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xmlns="" id="{0EC1DE35-3567-43D2-9437-47299CA55E33}"/>
              </a:ext>
            </a:extLst>
          </p:cNvPr>
          <p:cNvSpPr/>
          <p:nvPr/>
        </p:nvSpPr>
        <p:spPr>
          <a:xfrm flipV="1">
            <a:off x="8715762" y="1355738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xmlns="" id="{102D1E02-D135-40D3-926E-34DF262BD249}"/>
              </a:ext>
            </a:extLst>
          </p:cNvPr>
          <p:cNvSpPr/>
          <p:nvPr/>
        </p:nvSpPr>
        <p:spPr>
          <a:xfrm flipV="1">
            <a:off x="11889894" y="1484516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itchFamily="50" charset="-127"/>
              <a:ea typeface="10X10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8" name="잉크 207">
                <a:extLst>
                  <a:ext uri="{FF2B5EF4-FFF2-40B4-BE49-F238E27FC236}">
                    <a16:creationId xmlns:a16="http://schemas.microsoft.com/office/drawing/2014/main" xmlns="" id="{79227D84-F5C3-4CDA-8B71-89D5E3EA4637}"/>
                  </a:ext>
                </a:extLst>
              </p14:cNvPr>
              <p14:cNvContentPartPr/>
              <p14:nvPr/>
            </p14:nvContentPartPr>
            <p14:xfrm>
              <a:off x="-261624" y="4250760"/>
              <a:ext cx="9000" cy="11880"/>
            </p14:xfrm>
          </p:contentPart>
        </mc:Choice>
        <mc:Fallback xmlns="">
          <p:pic>
            <p:nvPicPr>
              <p:cNvPr id="208" name="잉크 207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79227D84-F5C3-4CDA-8B71-89D5E3EA46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67024" y="4246080"/>
                <a:ext cx="19080" cy="21960"/>
              </a:xfrm>
              <a:prstGeom prst="rect">
                <a:avLst/>
              </a:prstGeom>
            </p:spPr>
          </p:pic>
        </mc:Fallback>
      </mc:AlternateContent>
      <p:pic>
        <p:nvPicPr>
          <p:cNvPr id="296" name="잉크 295">
            <a:extLst>
              <a:ext uri="{FF2B5EF4-FFF2-40B4-BE49-F238E27FC236}">
                <a16:creationId xmlns:a16="http://schemas.microsoft.com/office/drawing/2014/main" xmlns="" xmlns:aink="http://schemas.microsoft.com/office/drawing/2016/ink" xmlns:p14="http://schemas.microsoft.com/office/powerpoint/2010/main" xmlns:mc="http://schemas.openxmlformats.org/markup-compatibility/2006" id="{53628265-F05C-4893-AE3C-2626E2CE703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-133440" y="2541420"/>
            <a:ext cx="36720" cy="36000"/>
          </a:xfrm>
          <a:prstGeom prst="rect">
            <a:avLst/>
          </a:prstGeom>
        </p:spPr>
      </p:pic>
      <p:grpSp>
        <p:nvGrpSpPr>
          <p:cNvPr id="323" name="그룹 322">
            <a:extLst>
              <a:ext uri="{FF2B5EF4-FFF2-40B4-BE49-F238E27FC236}">
                <a16:creationId xmlns:a16="http://schemas.microsoft.com/office/drawing/2014/main" xmlns="" id="{36D989DD-B94F-4541-B3E9-289E7C6C2F38}"/>
              </a:ext>
            </a:extLst>
          </p:cNvPr>
          <p:cNvGrpSpPr/>
          <p:nvPr/>
        </p:nvGrpSpPr>
        <p:grpSpPr>
          <a:xfrm>
            <a:off x="7514758" y="5961376"/>
            <a:ext cx="167267" cy="212750"/>
            <a:chOff x="1893553" y="3765643"/>
            <a:chExt cx="162951" cy="207260"/>
          </a:xfrm>
        </p:grpSpPr>
        <p:grpSp>
          <p:nvGrpSpPr>
            <p:cNvPr id="324" name="그룹 323">
              <a:extLst>
                <a:ext uri="{FF2B5EF4-FFF2-40B4-BE49-F238E27FC236}">
                  <a16:creationId xmlns:a16="http://schemas.microsoft.com/office/drawing/2014/main" xmlns="" id="{7FC4517B-493C-49CC-BB49-FF31AAE4A754}"/>
                </a:ext>
              </a:extLst>
            </p:cNvPr>
            <p:cNvGrpSpPr/>
            <p:nvPr/>
          </p:nvGrpSpPr>
          <p:grpSpPr>
            <a:xfrm>
              <a:off x="1893553" y="3765643"/>
              <a:ext cx="162951" cy="207260"/>
              <a:chOff x="1599814" y="2941608"/>
              <a:chExt cx="186086" cy="236685"/>
            </a:xfrm>
            <a:solidFill>
              <a:srgbClr val="4DBDBE"/>
            </a:solidFill>
          </p:grpSpPr>
          <p:sp>
            <p:nvSpPr>
              <p:cNvPr id="326" name="타원 325">
                <a:extLst>
                  <a:ext uri="{FF2B5EF4-FFF2-40B4-BE49-F238E27FC236}">
                    <a16:creationId xmlns:a16="http://schemas.microsoft.com/office/drawing/2014/main" xmlns="" id="{288E6CE9-99B6-4CA5-A071-31AF8EBCF80A}"/>
                  </a:ext>
                </a:extLst>
              </p:cNvPr>
              <p:cNvSpPr/>
              <p:nvPr/>
            </p:nvSpPr>
            <p:spPr>
              <a:xfrm rot="20457183">
                <a:off x="1612477" y="2941608"/>
                <a:ext cx="69307" cy="12845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10X10" pitchFamily="50" charset="-127"/>
                  <a:ea typeface="10X10" pitchFamily="50" charset="-127"/>
                </a:endParaRPr>
              </a:p>
            </p:txBody>
          </p:sp>
          <p:sp>
            <p:nvSpPr>
              <p:cNvPr id="327" name="타원 326">
                <a:extLst>
                  <a:ext uri="{FF2B5EF4-FFF2-40B4-BE49-F238E27FC236}">
                    <a16:creationId xmlns:a16="http://schemas.microsoft.com/office/drawing/2014/main" xmlns="" id="{9188D7A8-1842-434C-AB11-2A8E0319FDE4}"/>
                  </a:ext>
                </a:extLst>
              </p:cNvPr>
              <p:cNvSpPr/>
              <p:nvPr/>
            </p:nvSpPr>
            <p:spPr>
              <a:xfrm rot="8089446">
                <a:off x="1687019" y="3035532"/>
                <a:ext cx="69307" cy="12845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10X10" pitchFamily="50" charset="-127"/>
                  <a:ea typeface="10X10" pitchFamily="50" charset="-127"/>
                </a:endParaRPr>
              </a:p>
            </p:txBody>
          </p:sp>
          <p:sp>
            <p:nvSpPr>
              <p:cNvPr id="328" name="타원 327">
                <a:extLst>
                  <a:ext uri="{FF2B5EF4-FFF2-40B4-BE49-F238E27FC236}">
                    <a16:creationId xmlns:a16="http://schemas.microsoft.com/office/drawing/2014/main" xmlns="" id="{4EAC18DD-DDD3-4987-8BD0-81A0D09146CF}"/>
                  </a:ext>
                </a:extLst>
              </p:cNvPr>
              <p:cNvSpPr/>
              <p:nvPr/>
            </p:nvSpPr>
            <p:spPr>
              <a:xfrm rot="13166997">
                <a:off x="1599814" y="3049839"/>
                <a:ext cx="69307" cy="12845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10X10" pitchFamily="50" charset="-127"/>
                  <a:ea typeface="10X10" pitchFamily="50" charset="-127"/>
                </a:endParaRPr>
              </a:p>
            </p:txBody>
          </p:sp>
          <p:sp>
            <p:nvSpPr>
              <p:cNvPr id="329" name="타원 328">
                <a:extLst>
                  <a:ext uri="{FF2B5EF4-FFF2-40B4-BE49-F238E27FC236}">
                    <a16:creationId xmlns:a16="http://schemas.microsoft.com/office/drawing/2014/main" xmlns="" id="{7D825A32-9032-4F49-A9E1-22992E031A4F}"/>
                  </a:ext>
                </a:extLst>
              </p:cNvPr>
              <p:cNvSpPr/>
              <p:nvPr/>
            </p:nvSpPr>
            <p:spPr>
              <a:xfrm rot="3378746">
                <a:off x="1684342" y="2959402"/>
                <a:ext cx="69306" cy="12845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10X10" pitchFamily="50" charset="-127"/>
                  <a:ea typeface="10X10" pitchFamily="50" charset="-127"/>
                </a:endParaRPr>
              </a:p>
            </p:txBody>
          </p:sp>
        </p:grpSp>
        <p:sp>
          <p:nvSpPr>
            <p:cNvPr id="325" name="타원 324">
              <a:extLst>
                <a:ext uri="{FF2B5EF4-FFF2-40B4-BE49-F238E27FC236}">
                  <a16:creationId xmlns:a16="http://schemas.microsoft.com/office/drawing/2014/main" xmlns="" id="{91E642A9-A04C-4A1E-9309-EDF2BEA8F56C}"/>
                </a:ext>
              </a:extLst>
            </p:cNvPr>
            <p:cNvSpPr/>
            <p:nvPr/>
          </p:nvSpPr>
          <p:spPr>
            <a:xfrm>
              <a:off x="1948304" y="3843047"/>
              <a:ext cx="53448" cy="50838"/>
            </a:xfrm>
            <a:prstGeom prst="ellipse">
              <a:avLst/>
            </a:prstGeom>
            <a:solidFill>
              <a:srgbClr val="8578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0X10" pitchFamily="50" charset="-127"/>
                <a:ea typeface="10X10" pitchFamily="50" charset="-127"/>
              </a:endParaRPr>
            </a:p>
          </p:txBody>
        </p:sp>
      </p:grpSp>
      <p:sp>
        <p:nvSpPr>
          <p:cNvPr id="195" name="TextBox 194">
            <a:extLst>
              <a:ext uri="{FF2B5EF4-FFF2-40B4-BE49-F238E27FC236}">
                <a16:creationId xmlns:a16="http://schemas.microsoft.com/office/drawing/2014/main" xmlns="" id="{A1EC7A34-5C50-4289-96A4-85EB2ABDE0A2}"/>
              </a:ext>
            </a:extLst>
          </p:cNvPr>
          <p:cNvSpPr txBox="1"/>
          <p:nvPr/>
        </p:nvSpPr>
        <p:spPr>
          <a:xfrm>
            <a:off x="5197907" y="828785"/>
            <a:ext cx="1819730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FFEAE1"/>
                </a:solidFill>
                <a:latin typeface="10X10" pitchFamily="50" charset="-127"/>
                <a:ea typeface="10X10" pitchFamily="50" charset="-127"/>
              </a:rPr>
              <a:t>주요기능</a:t>
            </a:r>
            <a:endParaRPr lang="ko-KR" altLang="en-US" sz="3600" b="1" dirty="0">
              <a:solidFill>
                <a:srgbClr val="FFEAE1"/>
              </a:solidFill>
              <a:latin typeface="10X10" pitchFamily="50" charset="-127"/>
              <a:ea typeface="10X10" pitchFamily="50" charset="-127"/>
            </a:endParaRPr>
          </a:p>
        </p:txBody>
      </p:sp>
      <p:cxnSp>
        <p:nvCxnSpPr>
          <p:cNvPr id="463" name="직선 연결선 462">
            <a:extLst>
              <a:ext uri="{FF2B5EF4-FFF2-40B4-BE49-F238E27FC236}">
                <a16:creationId xmlns:a16="http://schemas.microsoft.com/office/drawing/2014/main" xmlns="" id="{9B70381A-F1D3-4583-AC79-6A6911564722}"/>
              </a:ext>
            </a:extLst>
          </p:cNvPr>
          <p:cNvCxnSpPr>
            <a:cxnSpLocks/>
          </p:cNvCxnSpPr>
          <p:nvPr/>
        </p:nvCxnSpPr>
        <p:spPr>
          <a:xfrm>
            <a:off x="4830727" y="690287"/>
            <a:ext cx="1056879" cy="0"/>
          </a:xfrm>
          <a:prstGeom prst="line">
            <a:avLst/>
          </a:prstGeom>
          <a:ln w="19050">
            <a:solidFill>
              <a:srgbClr val="FFEAE1">
                <a:alpha val="5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4" name="그림 463">
            <a:extLst>
              <a:ext uri="{FF2B5EF4-FFF2-40B4-BE49-F238E27FC236}">
                <a16:creationId xmlns:a16="http://schemas.microsoft.com/office/drawing/2014/main" xmlns="" id="{70DEE8A2-D0D0-4EAF-B4E8-F69D147BFF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879" y="393846"/>
            <a:ext cx="319595" cy="460359"/>
          </a:xfrm>
          <a:prstGeom prst="rect">
            <a:avLst/>
          </a:prstGeom>
          <a:effectLst/>
        </p:spPr>
      </p:pic>
      <p:cxnSp>
        <p:nvCxnSpPr>
          <p:cNvPr id="466" name="직선 연결선 465">
            <a:extLst>
              <a:ext uri="{FF2B5EF4-FFF2-40B4-BE49-F238E27FC236}">
                <a16:creationId xmlns:a16="http://schemas.microsoft.com/office/drawing/2014/main" xmlns="" id="{CEE0D98A-64B9-41AF-BF1D-A71E10EA8018}"/>
              </a:ext>
            </a:extLst>
          </p:cNvPr>
          <p:cNvCxnSpPr>
            <a:cxnSpLocks/>
          </p:cNvCxnSpPr>
          <p:nvPr/>
        </p:nvCxnSpPr>
        <p:spPr>
          <a:xfrm>
            <a:off x="6304391" y="690287"/>
            <a:ext cx="1056879" cy="0"/>
          </a:xfrm>
          <a:prstGeom prst="line">
            <a:avLst/>
          </a:prstGeom>
          <a:ln w="19050">
            <a:solidFill>
              <a:srgbClr val="FFEAE1">
                <a:alpha val="5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1408C94-F17D-4ED6-BD6A-77BE951FA283}"/>
              </a:ext>
            </a:extLst>
          </p:cNvPr>
          <p:cNvSpPr txBox="1"/>
          <p:nvPr/>
        </p:nvSpPr>
        <p:spPr>
          <a:xfrm>
            <a:off x="4830727" y="1507005"/>
            <a:ext cx="2530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FFEAE1">
                    <a:alpha val="57000"/>
                  </a:srgbClr>
                </a:solidFill>
                <a:latin typeface="10X10" pitchFamily="50" charset="-127"/>
                <a:ea typeface="10X10" pitchFamily="50" charset="-127"/>
              </a:rPr>
              <a:t>게임 플레이 화면</a:t>
            </a:r>
            <a:endParaRPr lang="ko-KR" altLang="en-US" sz="1400" dirty="0">
              <a:solidFill>
                <a:srgbClr val="FFEAE1">
                  <a:alpha val="57000"/>
                </a:srgbClr>
              </a:solidFill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38348" y="2100263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뒤로 가기 버튼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22155" y="1895089"/>
            <a:ext cx="4001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떨어지는 노트를 맞출 시 </a:t>
            </a:r>
            <a:r>
              <a:rPr lang="ko-KR" altLang="en-US" b="1" dirty="0" err="1" smtClean="0">
                <a:solidFill>
                  <a:schemeClr val="bg1"/>
                </a:solidFill>
                <a:latin typeface="+mn-ea"/>
              </a:rPr>
              <a:t>콤보가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 카운트됨</a:t>
            </a:r>
            <a:endParaRPr lang="en-US" altLang="ko-KR" b="1" dirty="0" smtClean="0">
              <a:solidFill>
                <a:schemeClr val="bg1"/>
              </a:solidFill>
              <a:latin typeface="+mn-ea"/>
            </a:endParaRPr>
          </a:p>
          <a:p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못 맞출 경우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 0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으로 초기화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81881" y="4480810"/>
            <a:ext cx="4986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노트 판정 이미지로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MISS 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en-US" altLang="ko-KR" dirty="0" smtClean="0">
                <a:solidFill>
                  <a:srgbClr val="00B0F0"/>
                </a:solidFill>
              </a:rPr>
              <a:t>EARLY</a:t>
            </a:r>
            <a:r>
              <a:rPr lang="en-US" altLang="ko-KR" dirty="0" smtClean="0">
                <a:solidFill>
                  <a:schemeClr val="bg1"/>
                </a:solidFill>
              </a:rPr>
              <a:t> , </a:t>
            </a:r>
            <a:r>
              <a:rPr lang="en-US" altLang="ko-KR" dirty="0" smtClean="0">
                <a:solidFill>
                  <a:srgbClr val="FFC000"/>
                </a:solidFill>
              </a:rPr>
              <a:t>LATE</a:t>
            </a:r>
            <a:r>
              <a:rPr lang="en-US" altLang="ko-KR" dirty="0" smtClean="0">
                <a:solidFill>
                  <a:schemeClr val="bg1"/>
                </a:solidFill>
              </a:rPr>
              <a:t> , </a:t>
            </a:r>
            <a:r>
              <a:rPr lang="en-US" altLang="ko-KR" dirty="0" smtClean="0">
                <a:solidFill>
                  <a:srgbClr val="00B050"/>
                </a:solidFill>
              </a:rPr>
              <a:t>GOOD</a:t>
            </a:r>
            <a:r>
              <a:rPr lang="en-US" altLang="ko-KR" dirty="0" smtClean="0">
                <a:solidFill>
                  <a:schemeClr val="bg1"/>
                </a:solidFill>
              </a:rPr>
              <a:t> ,</a:t>
            </a:r>
          </a:p>
          <a:p>
            <a:r>
              <a:rPr lang="en-US" altLang="ko-KR" dirty="0" smtClean="0">
                <a:solidFill>
                  <a:srgbClr val="0070C0"/>
                </a:solidFill>
              </a:rPr>
              <a:t>GREAT</a:t>
            </a:r>
            <a:r>
              <a:rPr lang="en-US" altLang="ko-KR" dirty="0" smtClean="0">
                <a:solidFill>
                  <a:schemeClr val="bg1"/>
                </a:solidFill>
              </a:rPr>
              <a:t> , </a:t>
            </a:r>
            <a:r>
              <a:rPr lang="en-US" altLang="ko-KR" dirty="0" smtClean="0">
                <a:solidFill>
                  <a:srgbClr val="FF0000"/>
                </a:solidFill>
              </a:rPr>
              <a:t>PERFECT</a:t>
            </a:r>
            <a:r>
              <a:rPr lang="en-US" altLang="ko-KR" dirty="0" smtClean="0">
                <a:solidFill>
                  <a:schemeClr val="bg1"/>
                </a:solidFill>
              </a:rPr>
              <a:t> 6</a:t>
            </a:r>
            <a:r>
              <a:rPr lang="ko-KR" altLang="en-US" dirty="0" smtClean="0">
                <a:solidFill>
                  <a:schemeClr val="bg1"/>
                </a:solidFill>
              </a:rPr>
              <a:t>가지 판정이 있음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67425" y="5481268"/>
            <a:ext cx="46143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각 판정에 맞는 점수가 카운트 됨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MISS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0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점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en-US" altLang="ko-KR" dirty="0" smtClean="0">
                <a:solidFill>
                  <a:srgbClr val="00B0F0"/>
                </a:solidFill>
              </a:rPr>
              <a:t>EARLY 3</a:t>
            </a:r>
            <a:r>
              <a:rPr lang="ko-KR" altLang="en-US" dirty="0" smtClean="0">
                <a:solidFill>
                  <a:srgbClr val="00B0F0"/>
                </a:solidFill>
              </a:rPr>
              <a:t>점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en-US" altLang="ko-KR" dirty="0" smtClean="0">
                <a:solidFill>
                  <a:srgbClr val="FFC000"/>
                </a:solidFill>
              </a:rPr>
              <a:t>LATE 3</a:t>
            </a:r>
            <a:r>
              <a:rPr lang="ko-KR" altLang="en-US" dirty="0" smtClean="0">
                <a:solidFill>
                  <a:srgbClr val="FFC000"/>
                </a:solidFill>
              </a:rPr>
              <a:t>점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en-US" altLang="ko-KR" dirty="0">
                <a:solidFill>
                  <a:srgbClr val="00B050"/>
                </a:solidFill>
              </a:rPr>
              <a:t>GOOD </a:t>
            </a:r>
            <a:r>
              <a:rPr lang="en-US" altLang="ko-KR" dirty="0" smtClean="0">
                <a:solidFill>
                  <a:srgbClr val="00B050"/>
                </a:solidFill>
              </a:rPr>
              <a:t>5</a:t>
            </a:r>
            <a:r>
              <a:rPr lang="ko-KR" altLang="en-US" dirty="0" smtClean="0">
                <a:solidFill>
                  <a:srgbClr val="00B050"/>
                </a:solidFill>
              </a:rPr>
              <a:t>점</a:t>
            </a:r>
            <a:r>
              <a:rPr lang="en-US" altLang="ko-KR" dirty="0" smtClean="0">
                <a:solidFill>
                  <a:schemeClr val="bg1"/>
                </a:solidFill>
              </a:rPr>
              <a:t>,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rgbClr val="0070C0"/>
                </a:solidFill>
              </a:rPr>
              <a:t>GREAT 7</a:t>
            </a:r>
            <a:r>
              <a:rPr lang="ko-KR" altLang="en-US" dirty="0" smtClean="0">
                <a:solidFill>
                  <a:srgbClr val="0070C0"/>
                </a:solidFill>
              </a:rPr>
              <a:t>점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en-US" altLang="ko-KR" dirty="0" smtClean="0">
                <a:solidFill>
                  <a:srgbClr val="FF0000"/>
                </a:solidFill>
              </a:rPr>
              <a:t>PERFECT 10</a:t>
            </a:r>
            <a:r>
              <a:rPr lang="ko-KR" altLang="en-US" dirty="0" smtClean="0">
                <a:solidFill>
                  <a:srgbClr val="FF0000"/>
                </a:solidFill>
              </a:rPr>
              <a:t>점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Picture 2" descr="C:\Users\it\Desktop\이미지2\Screenshot_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13" y="2670563"/>
            <a:ext cx="6430933" cy="362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/>
          <p:cNvSpPr/>
          <p:nvPr/>
        </p:nvSpPr>
        <p:spPr>
          <a:xfrm>
            <a:off x="2818164" y="4701930"/>
            <a:ext cx="1236252" cy="4628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3245849" y="4135526"/>
            <a:ext cx="528438" cy="5577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3245849" y="5901877"/>
            <a:ext cx="528438" cy="5577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236717" y="2763129"/>
            <a:ext cx="528438" cy="5577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5814204" y="2967487"/>
            <a:ext cx="880141" cy="16427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직선 화살표 연결선 60"/>
          <p:cNvCxnSpPr/>
          <p:nvPr/>
        </p:nvCxnSpPr>
        <p:spPr>
          <a:xfrm flipV="1">
            <a:off x="776215" y="2435686"/>
            <a:ext cx="993899" cy="36074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 flipV="1">
            <a:off x="3765609" y="2541420"/>
            <a:ext cx="513093" cy="159410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 flipV="1">
            <a:off x="4054416" y="4933374"/>
            <a:ext cx="3213009" cy="13470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endCxn id="13" idx="1"/>
          </p:cNvCxnSpPr>
          <p:nvPr/>
        </p:nvCxnSpPr>
        <p:spPr>
          <a:xfrm flipV="1">
            <a:off x="3774287" y="5942933"/>
            <a:ext cx="3493138" cy="14091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334614" y="3301964"/>
            <a:ext cx="2762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</a:rPr>
              <a:t>각 판정 별로 카운트 시킴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cxnSp>
        <p:nvCxnSpPr>
          <p:cNvPr id="65" name="직선 화살표 연결선 64"/>
          <p:cNvCxnSpPr>
            <a:endCxn id="8" idx="1"/>
          </p:cNvCxnSpPr>
          <p:nvPr/>
        </p:nvCxnSpPr>
        <p:spPr>
          <a:xfrm flipV="1">
            <a:off x="6705404" y="3502019"/>
            <a:ext cx="629210" cy="6119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2021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직사각형 206">
            <a:extLst>
              <a:ext uri="{FF2B5EF4-FFF2-40B4-BE49-F238E27FC236}">
                <a16:creationId xmlns:a16="http://schemas.microsoft.com/office/drawing/2014/main" xmlns="" id="{789F43BB-4859-4C18-BC76-143E4504DCE2}"/>
              </a:ext>
            </a:extLst>
          </p:cNvPr>
          <p:cNvSpPr/>
          <p:nvPr/>
        </p:nvSpPr>
        <p:spPr>
          <a:xfrm>
            <a:off x="11772" y="0"/>
            <a:ext cx="12192000" cy="6858000"/>
          </a:xfrm>
          <a:prstGeom prst="rect">
            <a:avLst/>
          </a:prstGeom>
          <a:solidFill>
            <a:srgbClr val="0F0A17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xmlns="" id="{DB393D4D-7507-44E4-8548-CBAC6F8BE935}"/>
              </a:ext>
            </a:extLst>
          </p:cNvPr>
          <p:cNvSpPr/>
          <p:nvPr/>
        </p:nvSpPr>
        <p:spPr>
          <a:xfrm flipV="1">
            <a:off x="1675245" y="1069631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10X10" pitchFamily="50" charset="-127"/>
              <a:ea typeface="10X10" pitchFamily="50" charset="-127"/>
              <a:cs typeface="Times New Roman"/>
            </a:endParaRPr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xmlns="" id="{C9CD66C9-2634-47DC-863F-F3CE86434B62}"/>
              </a:ext>
            </a:extLst>
          </p:cNvPr>
          <p:cNvSpPr/>
          <p:nvPr/>
        </p:nvSpPr>
        <p:spPr>
          <a:xfrm flipV="1">
            <a:off x="3022202" y="1450609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xmlns="" id="{1B4D78AF-3CB3-4D40-B5C3-56E7AAC59D17}"/>
              </a:ext>
            </a:extLst>
          </p:cNvPr>
          <p:cNvSpPr/>
          <p:nvPr/>
        </p:nvSpPr>
        <p:spPr>
          <a:xfrm flipV="1">
            <a:off x="5454930" y="651780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xmlns="" id="{6BE4EAD5-5D2F-4949-A8D2-C1FB984B5BF0}"/>
              </a:ext>
            </a:extLst>
          </p:cNvPr>
          <p:cNvSpPr/>
          <p:nvPr/>
        </p:nvSpPr>
        <p:spPr>
          <a:xfrm flipV="1">
            <a:off x="3056110" y="323308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10X10" pitchFamily="50" charset="-127"/>
              <a:ea typeface="10X10" pitchFamily="50" charset="-127"/>
              <a:cs typeface="Times New Roman"/>
            </a:endParaRPr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xmlns="" id="{6E9A6473-E416-4584-9A3F-7D0E04ABBA22}"/>
              </a:ext>
            </a:extLst>
          </p:cNvPr>
          <p:cNvSpPr/>
          <p:nvPr/>
        </p:nvSpPr>
        <p:spPr>
          <a:xfrm flipV="1">
            <a:off x="311197" y="3312280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10X10" pitchFamily="50" charset="-127"/>
              <a:ea typeface="10X10" pitchFamily="50" charset="-127"/>
              <a:cs typeface="Times New Roman"/>
            </a:endParaRPr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xmlns="" id="{03C86F03-1231-4EA8-B597-52F53528D426}"/>
              </a:ext>
            </a:extLst>
          </p:cNvPr>
          <p:cNvSpPr/>
          <p:nvPr/>
        </p:nvSpPr>
        <p:spPr>
          <a:xfrm flipV="1">
            <a:off x="168544" y="850118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10X10" pitchFamily="50" charset="-127"/>
              <a:ea typeface="10X10" pitchFamily="50" charset="-127"/>
              <a:cs typeface="Times New Roman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xmlns="" id="{38723FE7-5C7F-4ECB-949C-B27AD825808D}"/>
              </a:ext>
            </a:extLst>
          </p:cNvPr>
          <p:cNvSpPr/>
          <p:nvPr/>
        </p:nvSpPr>
        <p:spPr>
          <a:xfrm flipV="1">
            <a:off x="2596573" y="704242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xmlns="" id="{7D24F43F-0CE4-47AB-8DCC-416DBBE602B1}"/>
              </a:ext>
            </a:extLst>
          </p:cNvPr>
          <p:cNvSpPr/>
          <p:nvPr/>
        </p:nvSpPr>
        <p:spPr>
          <a:xfrm flipV="1">
            <a:off x="411784" y="2401778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xmlns="" id="{1A246B0F-EC84-4B90-8D24-183B133C511A}"/>
              </a:ext>
            </a:extLst>
          </p:cNvPr>
          <p:cNvSpPr/>
          <p:nvPr/>
        </p:nvSpPr>
        <p:spPr>
          <a:xfrm flipV="1">
            <a:off x="11485813" y="1745879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10X10" pitchFamily="50" charset="-127"/>
              <a:ea typeface="10X10" pitchFamily="50" charset="-127"/>
              <a:cs typeface="Times New Roman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xmlns="" id="{04BD5FCA-D93A-4BCA-96B9-0DD3470B238B}"/>
              </a:ext>
            </a:extLst>
          </p:cNvPr>
          <p:cNvSpPr/>
          <p:nvPr/>
        </p:nvSpPr>
        <p:spPr>
          <a:xfrm flipV="1">
            <a:off x="10267983" y="418177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10X10" pitchFamily="50" charset="-127"/>
              <a:ea typeface="10X10" pitchFamily="50" charset="-127"/>
              <a:cs typeface="Times New Roman"/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xmlns="" id="{1D4821EC-41C6-4110-9A6C-657D3CC1EF23}"/>
              </a:ext>
            </a:extLst>
          </p:cNvPr>
          <p:cNvSpPr/>
          <p:nvPr/>
        </p:nvSpPr>
        <p:spPr>
          <a:xfrm flipV="1">
            <a:off x="11755318" y="527284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10X10" pitchFamily="50" charset="-127"/>
              <a:ea typeface="10X10" pitchFamily="50" charset="-127"/>
              <a:cs typeface="Times New Roman"/>
            </a:endParaRPr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xmlns="" id="{7923494A-647E-4F38-970A-6FB1FBF14672}"/>
              </a:ext>
            </a:extLst>
          </p:cNvPr>
          <p:cNvSpPr/>
          <p:nvPr/>
        </p:nvSpPr>
        <p:spPr>
          <a:xfrm flipV="1">
            <a:off x="9641092" y="1206252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xmlns="" id="{2C3BEA12-7195-4D6E-BF81-112C21FD7CD2}"/>
              </a:ext>
            </a:extLst>
          </p:cNvPr>
          <p:cNvSpPr/>
          <p:nvPr/>
        </p:nvSpPr>
        <p:spPr>
          <a:xfrm flipV="1">
            <a:off x="11432748" y="556909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xmlns="" id="{017D5C5E-6A27-447B-9034-55B9B3434511}"/>
              </a:ext>
            </a:extLst>
          </p:cNvPr>
          <p:cNvSpPr/>
          <p:nvPr/>
        </p:nvSpPr>
        <p:spPr>
          <a:xfrm flipV="1">
            <a:off x="9007392" y="453668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xmlns="" id="{0EC1DE35-3567-43D2-9437-47299CA55E33}"/>
              </a:ext>
            </a:extLst>
          </p:cNvPr>
          <p:cNvSpPr/>
          <p:nvPr/>
        </p:nvSpPr>
        <p:spPr>
          <a:xfrm flipV="1">
            <a:off x="8715762" y="1355738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xmlns="" id="{102D1E02-D135-40D3-926E-34DF262BD249}"/>
              </a:ext>
            </a:extLst>
          </p:cNvPr>
          <p:cNvSpPr/>
          <p:nvPr/>
        </p:nvSpPr>
        <p:spPr>
          <a:xfrm flipV="1">
            <a:off x="11889894" y="1484516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itchFamily="50" charset="-127"/>
              <a:ea typeface="10X10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8" name="잉크 207">
                <a:extLst>
                  <a:ext uri="{FF2B5EF4-FFF2-40B4-BE49-F238E27FC236}">
                    <a16:creationId xmlns:a16="http://schemas.microsoft.com/office/drawing/2014/main" xmlns="" id="{79227D84-F5C3-4CDA-8B71-89D5E3EA4637}"/>
                  </a:ext>
                </a:extLst>
              </p14:cNvPr>
              <p14:cNvContentPartPr/>
              <p14:nvPr/>
            </p14:nvContentPartPr>
            <p14:xfrm>
              <a:off x="-261624" y="4250760"/>
              <a:ext cx="9000" cy="11880"/>
            </p14:xfrm>
          </p:contentPart>
        </mc:Choice>
        <mc:Fallback xmlns="">
          <p:pic>
            <p:nvPicPr>
              <p:cNvPr id="208" name="잉크 207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79227D84-F5C3-4CDA-8B71-89D5E3EA46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67024" y="4246080"/>
                <a:ext cx="19080" cy="21960"/>
              </a:xfrm>
              <a:prstGeom prst="rect">
                <a:avLst/>
              </a:prstGeom>
            </p:spPr>
          </p:pic>
        </mc:Fallback>
      </mc:AlternateContent>
      <p:pic>
        <p:nvPicPr>
          <p:cNvPr id="296" name="잉크 295">
            <a:extLst>
              <a:ext uri="{FF2B5EF4-FFF2-40B4-BE49-F238E27FC236}">
                <a16:creationId xmlns:a16="http://schemas.microsoft.com/office/drawing/2014/main" xmlns="" xmlns:aink="http://schemas.microsoft.com/office/drawing/2016/ink" xmlns:p14="http://schemas.microsoft.com/office/powerpoint/2010/main" xmlns:mc="http://schemas.openxmlformats.org/markup-compatibility/2006" id="{53628265-F05C-4893-AE3C-2626E2CE703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-133440" y="2541420"/>
            <a:ext cx="36720" cy="36000"/>
          </a:xfrm>
          <a:prstGeom prst="rect">
            <a:avLst/>
          </a:prstGeom>
        </p:spPr>
      </p:pic>
      <p:grpSp>
        <p:nvGrpSpPr>
          <p:cNvPr id="323" name="그룹 322">
            <a:extLst>
              <a:ext uri="{FF2B5EF4-FFF2-40B4-BE49-F238E27FC236}">
                <a16:creationId xmlns:a16="http://schemas.microsoft.com/office/drawing/2014/main" xmlns="" id="{36D989DD-B94F-4541-B3E9-289E7C6C2F38}"/>
              </a:ext>
            </a:extLst>
          </p:cNvPr>
          <p:cNvGrpSpPr/>
          <p:nvPr/>
        </p:nvGrpSpPr>
        <p:grpSpPr>
          <a:xfrm>
            <a:off x="7514758" y="5961376"/>
            <a:ext cx="167267" cy="212750"/>
            <a:chOff x="1893553" y="3765643"/>
            <a:chExt cx="162951" cy="207260"/>
          </a:xfrm>
        </p:grpSpPr>
        <p:grpSp>
          <p:nvGrpSpPr>
            <p:cNvPr id="324" name="그룹 323">
              <a:extLst>
                <a:ext uri="{FF2B5EF4-FFF2-40B4-BE49-F238E27FC236}">
                  <a16:creationId xmlns:a16="http://schemas.microsoft.com/office/drawing/2014/main" xmlns="" id="{7FC4517B-493C-49CC-BB49-FF31AAE4A754}"/>
                </a:ext>
              </a:extLst>
            </p:cNvPr>
            <p:cNvGrpSpPr/>
            <p:nvPr/>
          </p:nvGrpSpPr>
          <p:grpSpPr>
            <a:xfrm>
              <a:off x="1893553" y="3765643"/>
              <a:ext cx="162951" cy="207260"/>
              <a:chOff x="1599814" y="2941608"/>
              <a:chExt cx="186086" cy="236685"/>
            </a:xfrm>
            <a:solidFill>
              <a:srgbClr val="4DBDBE"/>
            </a:solidFill>
          </p:grpSpPr>
          <p:sp>
            <p:nvSpPr>
              <p:cNvPr id="326" name="타원 325">
                <a:extLst>
                  <a:ext uri="{FF2B5EF4-FFF2-40B4-BE49-F238E27FC236}">
                    <a16:creationId xmlns:a16="http://schemas.microsoft.com/office/drawing/2014/main" xmlns="" id="{288E6CE9-99B6-4CA5-A071-31AF8EBCF80A}"/>
                  </a:ext>
                </a:extLst>
              </p:cNvPr>
              <p:cNvSpPr/>
              <p:nvPr/>
            </p:nvSpPr>
            <p:spPr>
              <a:xfrm rot="20457183">
                <a:off x="1612477" y="2941608"/>
                <a:ext cx="69307" cy="12845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10X10" pitchFamily="50" charset="-127"/>
                  <a:ea typeface="10X10" pitchFamily="50" charset="-127"/>
                </a:endParaRPr>
              </a:p>
            </p:txBody>
          </p:sp>
          <p:sp>
            <p:nvSpPr>
              <p:cNvPr id="327" name="타원 326">
                <a:extLst>
                  <a:ext uri="{FF2B5EF4-FFF2-40B4-BE49-F238E27FC236}">
                    <a16:creationId xmlns:a16="http://schemas.microsoft.com/office/drawing/2014/main" xmlns="" id="{9188D7A8-1842-434C-AB11-2A8E0319FDE4}"/>
                  </a:ext>
                </a:extLst>
              </p:cNvPr>
              <p:cNvSpPr/>
              <p:nvPr/>
            </p:nvSpPr>
            <p:spPr>
              <a:xfrm rot="8089446">
                <a:off x="1687019" y="3035532"/>
                <a:ext cx="69307" cy="12845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10X10" pitchFamily="50" charset="-127"/>
                  <a:ea typeface="10X10" pitchFamily="50" charset="-127"/>
                </a:endParaRPr>
              </a:p>
            </p:txBody>
          </p:sp>
          <p:sp>
            <p:nvSpPr>
              <p:cNvPr id="328" name="타원 327">
                <a:extLst>
                  <a:ext uri="{FF2B5EF4-FFF2-40B4-BE49-F238E27FC236}">
                    <a16:creationId xmlns:a16="http://schemas.microsoft.com/office/drawing/2014/main" xmlns="" id="{4EAC18DD-DDD3-4987-8BD0-81A0D09146CF}"/>
                  </a:ext>
                </a:extLst>
              </p:cNvPr>
              <p:cNvSpPr/>
              <p:nvPr/>
            </p:nvSpPr>
            <p:spPr>
              <a:xfrm rot="13166997">
                <a:off x="1599814" y="3049839"/>
                <a:ext cx="69307" cy="12845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10X10" pitchFamily="50" charset="-127"/>
                  <a:ea typeface="10X10" pitchFamily="50" charset="-127"/>
                </a:endParaRPr>
              </a:p>
            </p:txBody>
          </p:sp>
          <p:sp>
            <p:nvSpPr>
              <p:cNvPr id="329" name="타원 328">
                <a:extLst>
                  <a:ext uri="{FF2B5EF4-FFF2-40B4-BE49-F238E27FC236}">
                    <a16:creationId xmlns:a16="http://schemas.microsoft.com/office/drawing/2014/main" xmlns="" id="{7D825A32-9032-4F49-A9E1-22992E031A4F}"/>
                  </a:ext>
                </a:extLst>
              </p:cNvPr>
              <p:cNvSpPr/>
              <p:nvPr/>
            </p:nvSpPr>
            <p:spPr>
              <a:xfrm rot="3378746">
                <a:off x="1684342" y="2959402"/>
                <a:ext cx="69306" cy="12845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10X10" pitchFamily="50" charset="-127"/>
                  <a:ea typeface="10X10" pitchFamily="50" charset="-127"/>
                </a:endParaRPr>
              </a:p>
            </p:txBody>
          </p:sp>
        </p:grpSp>
        <p:sp>
          <p:nvSpPr>
            <p:cNvPr id="325" name="타원 324">
              <a:extLst>
                <a:ext uri="{FF2B5EF4-FFF2-40B4-BE49-F238E27FC236}">
                  <a16:creationId xmlns:a16="http://schemas.microsoft.com/office/drawing/2014/main" xmlns="" id="{91E642A9-A04C-4A1E-9309-EDF2BEA8F56C}"/>
                </a:ext>
              </a:extLst>
            </p:cNvPr>
            <p:cNvSpPr/>
            <p:nvPr/>
          </p:nvSpPr>
          <p:spPr>
            <a:xfrm>
              <a:off x="1948304" y="3843047"/>
              <a:ext cx="53448" cy="50838"/>
            </a:xfrm>
            <a:prstGeom prst="ellipse">
              <a:avLst/>
            </a:prstGeom>
            <a:solidFill>
              <a:srgbClr val="8578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0X10" pitchFamily="50" charset="-127"/>
                <a:ea typeface="10X10" pitchFamily="50" charset="-127"/>
              </a:endParaRPr>
            </a:p>
          </p:txBody>
        </p:sp>
      </p:grpSp>
      <p:sp>
        <p:nvSpPr>
          <p:cNvPr id="195" name="TextBox 194">
            <a:extLst>
              <a:ext uri="{FF2B5EF4-FFF2-40B4-BE49-F238E27FC236}">
                <a16:creationId xmlns:a16="http://schemas.microsoft.com/office/drawing/2014/main" xmlns="" id="{A1EC7A34-5C50-4289-96A4-85EB2ABDE0A2}"/>
              </a:ext>
            </a:extLst>
          </p:cNvPr>
          <p:cNvSpPr txBox="1"/>
          <p:nvPr/>
        </p:nvSpPr>
        <p:spPr>
          <a:xfrm>
            <a:off x="5197907" y="828785"/>
            <a:ext cx="1819730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FFEAE1"/>
                </a:solidFill>
                <a:latin typeface="10X10" pitchFamily="50" charset="-127"/>
                <a:ea typeface="10X10" pitchFamily="50" charset="-127"/>
              </a:rPr>
              <a:t>주요기능</a:t>
            </a:r>
            <a:endParaRPr lang="ko-KR" altLang="en-US" sz="3600" b="1" dirty="0">
              <a:solidFill>
                <a:srgbClr val="FFEAE1"/>
              </a:solidFill>
              <a:latin typeface="10X10" pitchFamily="50" charset="-127"/>
              <a:ea typeface="10X10" pitchFamily="50" charset="-127"/>
            </a:endParaRPr>
          </a:p>
        </p:txBody>
      </p:sp>
      <p:cxnSp>
        <p:nvCxnSpPr>
          <p:cNvPr id="463" name="직선 연결선 462">
            <a:extLst>
              <a:ext uri="{FF2B5EF4-FFF2-40B4-BE49-F238E27FC236}">
                <a16:creationId xmlns:a16="http://schemas.microsoft.com/office/drawing/2014/main" xmlns="" id="{9B70381A-F1D3-4583-AC79-6A6911564722}"/>
              </a:ext>
            </a:extLst>
          </p:cNvPr>
          <p:cNvCxnSpPr>
            <a:cxnSpLocks/>
          </p:cNvCxnSpPr>
          <p:nvPr/>
        </p:nvCxnSpPr>
        <p:spPr>
          <a:xfrm>
            <a:off x="4830727" y="690287"/>
            <a:ext cx="1056879" cy="0"/>
          </a:xfrm>
          <a:prstGeom prst="line">
            <a:avLst/>
          </a:prstGeom>
          <a:ln w="19050">
            <a:solidFill>
              <a:srgbClr val="FFEAE1">
                <a:alpha val="5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4" name="그림 463">
            <a:extLst>
              <a:ext uri="{FF2B5EF4-FFF2-40B4-BE49-F238E27FC236}">
                <a16:creationId xmlns:a16="http://schemas.microsoft.com/office/drawing/2014/main" xmlns="" id="{70DEE8A2-D0D0-4EAF-B4E8-F69D147BFF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879" y="393846"/>
            <a:ext cx="319595" cy="460359"/>
          </a:xfrm>
          <a:prstGeom prst="rect">
            <a:avLst/>
          </a:prstGeom>
          <a:effectLst/>
        </p:spPr>
      </p:pic>
      <p:cxnSp>
        <p:nvCxnSpPr>
          <p:cNvPr id="466" name="직선 연결선 465">
            <a:extLst>
              <a:ext uri="{FF2B5EF4-FFF2-40B4-BE49-F238E27FC236}">
                <a16:creationId xmlns:a16="http://schemas.microsoft.com/office/drawing/2014/main" xmlns="" id="{CEE0D98A-64B9-41AF-BF1D-A71E10EA8018}"/>
              </a:ext>
            </a:extLst>
          </p:cNvPr>
          <p:cNvCxnSpPr>
            <a:cxnSpLocks/>
          </p:cNvCxnSpPr>
          <p:nvPr/>
        </p:nvCxnSpPr>
        <p:spPr>
          <a:xfrm>
            <a:off x="6304391" y="690287"/>
            <a:ext cx="1056879" cy="0"/>
          </a:xfrm>
          <a:prstGeom prst="line">
            <a:avLst/>
          </a:prstGeom>
          <a:ln w="19050">
            <a:solidFill>
              <a:srgbClr val="FFEAE1">
                <a:alpha val="5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1408C94-F17D-4ED6-BD6A-77BE951FA283}"/>
              </a:ext>
            </a:extLst>
          </p:cNvPr>
          <p:cNvSpPr txBox="1"/>
          <p:nvPr/>
        </p:nvSpPr>
        <p:spPr>
          <a:xfrm>
            <a:off x="4830727" y="1507005"/>
            <a:ext cx="2530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rgbClr val="FFEAE1">
                    <a:alpha val="57000"/>
                  </a:srgbClr>
                </a:solidFill>
                <a:latin typeface="10X10" pitchFamily="50" charset="-127"/>
                <a:ea typeface="10X10" pitchFamily="50" charset="-127"/>
              </a:rPr>
              <a:t>랭</a:t>
            </a:r>
            <a:r>
              <a:rPr lang="ko-KR" altLang="en-US" sz="1400" dirty="0" smtClean="0">
                <a:solidFill>
                  <a:srgbClr val="FFEAE1">
                    <a:alpha val="57000"/>
                  </a:srgbClr>
                </a:solidFill>
                <a:latin typeface="10X10" pitchFamily="50" charset="-127"/>
                <a:ea typeface="10X10" pitchFamily="50" charset="-127"/>
              </a:rPr>
              <a:t> 킹 화 면</a:t>
            </a:r>
            <a:endParaRPr lang="ko-KR" altLang="en-US" sz="1400" dirty="0">
              <a:solidFill>
                <a:srgbClr val="FFEAE1">
                  <a:alpha val="57000"/>
                </a:srgbClr>
              </a:solidFill>
              <a:latin typeface="10X10" pitchFamily="50" charset="-127"/>
              <a:ea typeface="10X10" pitchFamily="50" charset="-127"/>
            </a:endParaRPr>
          </a:p>
        </p:txBody>
      </p:sp>
      <p:pic>
        <p:nvPicPr>
          <p:cNvPr id="1026" name="Picture 2" descr="\\192.168.0.42\42공유폴더\ppt\Screenshot_8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900" y="1845350"/>
            <a:ext cx="7539654" cy="424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892034" y="5330832"/>
            <a:ext cx="2863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게임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이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 종료되면 랭킹 화면이</a:t>
            </a:r>
            <a:endParaRPr lang="en-US" altLang="ko-KR" b="1" dirty="0" smtClean="0">
              <a:solidFill>
                <a:schemeClr val="bg1"/>
              </a:solidFill>
              <a:latin typeface="+mn-ea"/>
            </a:endParaRPr>
          </a:p>
          <a:p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구현됨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5278210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2000">
              <a:srgbClr val="430D17"/>
            </a:gs>
            <a:gs pos="47000">
              <a:srgbClr val="582638"/>
            </a:gs>
            <a:gs pos="21000">
              <a:srgbClr val="693A5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그룹 94">
            <a:extLst>
              <a:ext uri="{FF2B5EF4-FFF2-40B4-BE49-F238E27FC236}">
                <a16:creationId xmlns:a16="http://schemas.microsoft.com/office/drawing/2014/main" xmlns="" id="{1598DC81-48BE-4C53-B422-989899D34980}"/>
              </a:ext>
            </a:extLst>
          </p:cNvPr>
          <p:cNvGrpSpPr/>
          <p:nvPr/>
        </p:nvGrpSpPr>
        <p:grpSpPr>
          <a:xfrm>
            <a:off x="4946807" y="3215373"/>
            <a:ext cx="2088872" cy="1009901"/>
            <a:chOff x="615419" y="2883373"/>
            <a:chExt cx="2088872" cy="1009901"/>
          </a:xfrm>
          <a:effectLst>
            <a:reflection blurRad="6350" stA="50000" endA="300" endPos="55000" dir="5400000" sy="-100000" algn="bl" rotWithShape="0"/>
          </a:effectLst>
        </p:grpSpPr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xmlns="" id="{6208D17C-3D22-41BB-A1C2-93CEA80BEB80}"/>
                </a:ext>
              </a:extLst>
            </p:cNvPr>
            <p:cNvSpPr/>
            <p:nvPr/>
          </p:nvSpPr>
          <p:spPr>
            <a:xfrm>
              <a:off x="1567599" y="3464556"/>
              <a:ext cx="130206" cy="247686"/>
            </a:xfrm>
            <a:prstGeom prst="triangle">
              <a:avLst/>
            </a:prstGeom>
            <a:solidFill>
              <a:srgbClr val="25080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xmlns="" id="{79B96D6B-511A-4BD8-B48B-4A3507CB3D1E}"/>
                </a:ext>
              </a:extLst>
            </p:cNvPr>
            <p:cNvSpPr/>
            <p:nvPr/>
          </p:nvSpPr>
          <p:spPr>
            <a:xfrm>
              <a:off x="1570434" y="3306770"/>
              <a:ext cx="109039" cy="132450"/>
            </a:xfrm>
            <a:custGeom>
              <a:avLst/>
              <a:gdLst>
                <a:gd name="connsiteX0" fmla="*/ 21275 w 877411"/>
                <a:gd name="connsiteY0" fmla="*/ 355053 h 1065793"/>
                <a:gd name="connsiteX1" fmla="*/ 11115 w 877411"/>
                <a:gd name="connsiteY1" fmla="*/ 517613 h 1065793"/>
                <a:gd name="connsiteX2" fmla="*/ 955 w 877411"/>
                <a:gd name="connsiteY2" fmla="*/ 680173 h 1065793"/>
                <a:gd name="connsiteX3" fmla="*/ 36515 w 877411"/>
                <a:gd name="connsiteY3" fmla="*/ 903693 h 1065793"/>
                <a:gd name="connsiteX4" fmla="*/ 224475 w 877411"/>
                <a:gd name="connsiteY4" fmla="*/ 1045933 h 1065793"/>
                <a:gd name="connsiteX5" fmla="*/ 442915 w 877411"/>
                <a:gd name="connsiteY5" fmla="*/ 1056093 h 1065793"/>
                <a:gd name="connsiteX6" fmla="*/ 605475 w 877411"/>
                <a:gd name="connsiteY6" fmla="*/ 964653 h 1065793"/>
                <a:gd name="connsiteX7" fmla="*/ 732475 w 877411"/>
                <a:gd name="connsiteY7" fmla="*/ 878293 h 1065793"/>
                <a:gd name="connsiteX8" fmla="*/ 813755 w 877411"/>
                <a:gd name="connsiteY8" fmla="*/ 715733 h 1065793"/>
                <a:gd name="connsiteX9" fmla="*/ 849315 w 877411"/>
                <a:gd name="connsiteY9" fmla="*/ 568413 h 1065793"/>
                <a:gd name="connsiteX10" fmla="*/ 859475 w 877411"/>
                <a:gd name="connsiteY10" fmla="*/ 334733 h 1065793"/>
                <a:gd name="connsiteX11" fmla="*/ 595315 w 877411"/>
                <a:gd name="connsiteY11" fmla="*/ 14693 h 1065793"/>
                <a:gd name="connsiteX12" fmla="*/ 173675 w 877411"/>
                <a:gd name="connsiteY12" fmla="*/ 80733 h 1065793"/>
                <a:gd name="connsiteX13" fmla="*/ 21275 w 877411"/>
                <a:gd name="connsiteY13" fmla="*/ 355053 h 106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77411" h="1065793">
                  <a:moveTo>
                    <a:pt x="21275" y="355053"/>
                  </a:moveTo>
                  <a:cubicBezTo>
                    <a:pt x="-5818" y="427866"/>
                    <a:pt x="11115" y="517613"/>
                    <a:pt x="11115" y="517613"/>
                  </a:cubicBezTo>
                  <a:cubicBezTo>
                    <a:pt x="7728" y="571800"/>
                    <a:pt x="-3278" y="615826"/>
                    <a:pt x="955" y="680173"/>
                  </a:cubicBezTo>
                  <a:cubicBezTo>
                    <a:pt x="5188" y="744520"/>
                    <a:pt x="-738" y="842733"/>
                    <a:pt x="36515" y="903693"/>
                  </a:cubicBezTo>
                  <a:cubicBezTo>
                    <a:pt x="73768" y="964653"/>
                    <a:pt x="156742" y="1020533"/>
                    <a:pt x="224475" y="1045933"/>
                  </a:cubicBezTo>
                  <a:cubicBezTo>
                    <a:pt x="292208" y="1071333"/>
                    <a:pt x="379415" y="1069640"/>
                    <a:pt x="442915" y="1056093"/>
                  </a:cubicBezTo>
                  <a:cubicBezTo>
                    <a:pt x="506415" y="1042546"/>
                    <a:pt x="557215" y="994286"/>
                    <a:pt x="605475" y="964653"/>
                  </a:cubicBezTo>
                  <a:cubicBezTo>
                    <a:pt x="653735" y="935020"/>
                    <a:pt x="697762" y="919780"/>
                    <a:pt x="732475" y="878293"/>
                  </a:cubicBezTo>
                  <a:cubicBezTo>
                    <a:pt x="767188" y="836806"/>
                    <a:pt x="794282" y="767379"/>
                    <a:pt x="813755" y="715733"/>
                  </a:cubicBezTo>
                  <a:cubicBezTo>
                    <a:pt x="833228" y="664087"/>
                    <a:pt x="841695" y="631913"/>
                    <a:pt x="849315" y="568413"/>
                  </a:cubicBezTo>
                  <a:cubicBezTo>
                    <a:pt x="856935" y="504913"/>
                    <a:pt x="901808" y="427020"/>
                    <a:pt x="859475" y="334733"/>
                  </a:cubicBezTo>
                  <a:cubicBezTo>
                    <a:pt x="817142" y="242446"/>
                    <a:pt x="709615" y="57026"/>
                    <a:pt x="595315" y="14693"/>
                  </a:cubicBezTo>
                  <a:cubicBezTo>
                    <a:pt x="481015" y="-27640"/>
                    <a:pt x="266808" y="29933"/>
                    <a:pt x="173675" y="80733"/>
                  </a:cubicBezTo>
                  <a:cubicBezTo>
                    <a:pt x="80542" y="131533"/>
                    <a:pt x="48368" y="282240"/>
                    <a:pt x="21275" y="355053"/>
                  </a:cubicBezTo>
                  <a:close/>
                </a:path>
              </a:pathLst>
            </a:custGeom>
            <a:solidFill>
              <a:srgbClr val="FDE3C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xmlns="" id="{D04169B2-47AE-43F2-97F5-A97C3710F4CF}"/>
                </a:ext>
              </a:extLst>
            </p:cNvPr>
            <p:cNvSpPr/>
            <p:nvPr/>
          </p:nvSpPr>
          <p:spPr>
            <a:xfrm>
              <a:off x="1566729" y="3510480"/>
              <a:ext cx="31024" cy="143703"/>
            </a:xfrm>
            <a:custGeom>
              <a:avLst/>
              <a:gdLst>
                <a:gd name="connsiteX0" fmla="*/ 1555 w 249645"/>
                <a:gd name="connsiteY0" fmla="*/ 60780 h 1156345"/>
                <a:gd name="connsiteX1" fmla="*/ 47275 w 249645"/>
                <a:gd name="connsiteY1" fmla="*/ 190320 h 1156345"/>
                <a:gd name="connsiteX2" fmla="*/ 47275 w 249645"/>
                <a:gd name="connsiteY2" fmla="*/ 380820 h 1156345"/>
                <a:gd name="connsiteX3" fmla="*/ 20605 w 249645"/>
                <a:gd name="connsiteY3" fmla="*/ 594180 h 1156345"/>
                <a:gd name="connsiteX4" fmla="*/ 24415 w 249645"/>
                <a:gd name="connsiteY4" fmla="*/ 838020 h 1156345"/>
                <a:gd name="connsiteX5" fmla="*/ 100615 w 249645"/>
                <a:gd name="connsiteY5" fmla="*/ 1142820 h 1156345"/>
                <a:gd name="connsiteX6" fmla="*/ 180625 w 249645"/>
                <a:gd name="connsiteY6" fmla="*/ 1070430 h 1156345"/>
                <a:gd name="connsiteX7" fmla="*/ 195865 w 249645"/>
                <a:gd name="connsiteY7" fmla="*/ 780870 h 1156345"/>
                <a:gd name="connsiteX8" fmla="*/ 233965 w 249645"/>
                <a:gd name="connsiteY8" fmla="*/ 472260 h 1156345"/>
                <a:gd name="connsiteX9" fmla="*/ 249205 w 249645"/>
                <a:gd name="connsiteY9" fmla="*/ 178890 h 1156345"/>
                <a:gd name="connsiteX10" fmla="*/ 218725 w 249645"/>
                <a:gd name="connsiteY10" fmla="*/ 15060 h 1156345"/>
                <a:gd name="connsiteX11" fmla="*/ 28225 w 249645"/>
                <a:gd name="connsiteY11" fmla="*/ 11250 h 1156345"/>
                <a:gd name="connsiteX12" fmla="*/ 1555 w 249645"/>
                <a:gd name="connsiteY12" fmla="*/ 60780 h 1156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9645" h="1156345">
                  <a:moveTo>
                    <a:pt x="1555" y="60780"/>
                  </a:moveTo>
                  <a:cubicBezTo>
                    <a:pt x="4730" y="90625"/>
                    <a:pt x="39655" y="136980"/>
                    <a:pt x="47275" y="190320"/>
                  </a:cubicBezTo>
                  <a:cubicBezTo>
                    <a:pt x="54895" y="243660"/>
                    <a:pt x="51720" y="313510"/>
                    <a:pt x="47275" y="380820"/>
                  </a:cubicBezTo>
                  <a:cubicBezTo>
                    <a:pt x="42830" y="448130"/>
                    <a:pt x="24415" y="517980"/>
                    <a:pt x="20605" y="594180"/>
                  </a:cubicBezTo>
                  <a:cubicBezTo>
                    <a:pt x="16795" y="670380"/>
                    <a:pt x="11080" y="746580"/>
                    <a:pt x="24415" y="838020"/>
                  </a:cubicBezTo>
                  <a:cubicBezTo>
                    <a:pt x="37750" y="929460"/>
                    <a:pt x="74580" y="1104085"/>
                    <a:pt x="100615" y="1142820"/>
                  </a:cubicBezTo>
                  <a:cubicBezTo>
                    <a:pt x="126650" y="1181555"/>
                    <a:pt x="164750" y="1130755"/>
                    <a:pt x="180625" y="1070430"/>
                  </a:cubicBezTo>
                  <a:cubicBezTo>
                    <a:pt x="196500" y="1010105"/>
                    <a:pt x="186975" y="880565"/>
                    <a:pt x="195865" y="780870"/>
                  </a:cubicBezTo>
                  <a:cubicBezTo>
                    <a:pt x="204755" y="681175"/>
                    <a:pt x="225075" y="572590"/>
                    <a:pt x="233965" y="472260"/>
                  </a:cubicBezTo>
                  <a:cubicBezTo>
                    <a:pt x="242855" y="371930"/>
                    <a:pt x="251745" y="255090"/>
                    <a:pt x="249205" y="178890"/>
                  </a:cubicBezTo>
                  <a:cubicBezTo>
                    <a:pt x="246665" y="102690"/>
                    <a:pt x="255555" y="43000"/>
                    <a:pt x="218725" y="15060"/>
                  </a:cubicBezTo>
                  <a:cubicBezTo>
                    <a:pt x="181895" y="-12880"/>
                    <a:pt x="59340" y="5535"/>
                    <a:pt x="28225" y="11250"/>
                  </a:cubicBezTo>
                  <a:cubicBezTo>
                    <a:pt x="-2890" y="16965"/>
                    <a:pt x="-1620" y="30935"/>
                    <a:pt x="1555" y="60780"/>
                  </a:cubicBezTo>
                  <a:close/>
                </a:path>
              </a:pathLst>
            </a:custGeom>
            <a:solidFill>
              <a:srgbClr val="FDE3C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xmlns="" id="{17A3B92F-515E-4E25-B46D-C33F70AAA995}"/>
                </a:ext>
              </a:extLst>
            </p:cNvPr>
            <p:cNvSpPr/>
            <p:nvPr/>
          </p:nvSpPr>
          <p:spPr>
            <a:xfrm rot="976055">
              <a:off x="1557584" y="3269524"/>
              <a:ext cx="165369" cy="188184"/>
            </a:xfrm>
            <a:custGeom>
              <a:avLst/>
              <a:gdLst>
                <a:gd name="connsiteX0" fmla="*/ 105436 w 1142135"/>
                <a:gd name="connsiteY0" fmla="*/ 386791 h 930607"/>
                <a:gd name="connsiteX1" fmla="*/ 135916 w 1142135"/>
                <a:gd name="connsiteY1" fmla="*/ 158191 h 930607"/>
                <a:gd name="connsiteX2" fmla="*/ 232436 w 1142135"/>
                <a:gd name="connsiteY2" fmla="*/ 711 h 930607"/>
                <a:gd name="connsiteX3" fmla="*/ 232436 w 1142135"/>
                <a:gd name="connsiteY3" fmla="*/ 102311 h 930607"/>
                <a:gd name="connsiteX4" fmla="*/ 267996 w 1142135"/>
                <a:gd name="connsiteY4" fmla="*/ 158191 h 930607"/>
                <a:gd name="connsiteX5" fmla="*/ 328956 w 1142135"/>
                <a:gd name="connsiteY5" fmla="*/ 178511 h 930607"/>
                <a:gd name="connsiteX6" fmla="*/ 384836 w 1142135"/>
                <a:gd name="connsiteY6" fmla="*/ 71831 h 930607"/>
                <a:gd name="connsiteX7" fmla="*/ 420396 w 1142135"/>
                <a:gd name="connsiteY7" fmla="*/ 36271 h 930607"/>
                <a:gd name="connsiteX8" fmla="*/ 466116 w 1142135"/>
                <a:gd name="connsiteY8" fmla="*/ 127711 h 930607"/>
                <a:gd name="connsiteX9" fmla="*/ 496596 w 1142135"/>
                <a:gd name="connsiteY9" fmla="*/ 148031 h 930607"/>
                <a:gd name="connsiteX10" fmla="*/ 552476 w 1142135"/>
                <a:gd name="connsiteY10" fmla="*/ 87071 h 930607"/>
                <a:gd name="connsiteX11" fmla="*/ 643916 w 1142135"/>
                <a:gd name="connsiteY11" fmla="*/ 51511 h 930607"/>
                <a:gd name="connsiteX12" fmla="*/ 643916 w 1142135"/>
                <a:gd name="connsiteY12" fmla="*/ 117551 h 930607"/>
                <a:gd name="connsiteX13" fmla="*/ 659156 w 1142135"/>
                <a:gd name="connsiteY13" fmla="*/ 137871 h 930607"/>
                <a:gd name="connsiteX14" fmla="*/ 765836 w 1142135"/>
                <a:gd name="connsiteY14" fmla="*/ 107391 h 930607"/>
                <a:gd name="connsiteX15" fmla="*/ 842036 w 1142135"/>
                <a:gd name="connsiteY15" fmla="*/ 92151 h 930607"/>
                <a:gd name="connsiteX16" fmla="*/ 857276 w 1142135"/>
                <a:gd name="connsiteY16" fmla="*/ 153111 h 930607"/>
                <a:gd name="connsiteX17" fmla="*/ 821716 w 1142135"/>
                <a:gd name="connsiteY17" fmla="*/ 249631 h 930607"/>
                <a:gd name="connsiteX18" fmla="*/ 918236 w 1142135"/>
                <a:gd name="connsiteY18" fmla="*/ 214071 h 930607"/>
                <a:gd name="connsiteX19" fmla="*/ 979196 w 1142135"/>
                <a:gd name="connsiteY19" fmla="*/ 208991 h 930607"/>
                <a:gd name="connsiteX20" fmla="*/ 948716 w 1142135"/>
                <a:gd name="connsiteY20" fmla="*/ 280111 h 930607"/>
                <a:gd name="connsiteX21" fmla="*/ 943636 w 1142135"/>
                <a:gd name="connsiteY21" fmla="*/ 335991 h 930607"/>
                <a:gd name="connsiteX22" fmla="*/ 1050316 w 1142135"/>
                <a:gd name="connsiteY22" fmla="*/ 391871 h 930607"/>
                <a:gd name="connsiteX23" fmla="*/ 1085876 w 1142135"/>
                <a:gd name="connsiteY23" fmla="*/ 396951 h 930607"/>
                <a:gd name="connsiteX24" fmla="*/ 1045236 w 1142135"/>
                <a:gd name="connsiteY24" fmla="*/ 442671 h 930607"/>
                <a:gd name="connsiteX25" fmla="*/ 1035076 w 1142135"/>
                <a:gd name="connsiteY25" fmla="*/ 523951 h 930607"/>
                <a:gd name="connsiteX26" fmla="*/ 1096036 w 1142135"/>
                <a:gd name="connsiteY26" fmla="*/ 610311 h 930607"/>
                <a:gd name="connsiteX27" fmla="*/ 1141756 w 1142135"/>
                <a:gd name="connsiteY27" fmla="*/ 635711 h 930607"/>
                <a:gd name="connsiteX28" fmla="*/ 1070636 w 1142135"/>
                <a:gd name="connsiteY28" fmla="*/ 681431 h 930607"/>
                <a:gd name="connsiteX29" fmla="*/ 1024916 w 1142135"/>
                <a:gd name="connsiteY29" fmla="*/ 671271 h 930607"/>
                <a:gd name="connsiteX30" fmla="*/ 1009676 w 1142135"/>
                <a:gd name="connsiteY30" fmla="*/ 777951 h 930607"/>
                <a:gd name="connsiteX31" fmla="*/ 999516 w 1142135"/>
                <a:gd name="connsiteY31" fmla="*/ 838911 h 930607"/>
                <a:gd name="connsiteX32" fmla="*/ 958876 w 1142135"/>
                <a:gd name="connsiteY32" fmla="*/ 803351 h 930607"/>
                <a:gd name="connsiteX33" fmla="*/ 913156 w 1142135"/>
                <a:gd name="connsiteY33" fmla="*/ 828751 h 930607"/>
                <a:gd name="connsiteX34" fmla="*/ 852196 w 1142135"/>
                <a:gd name="connsiteY34" fmla="*/ 930351 h 930607"/>
                <a:gd name="connsiteX35" fmla="*/ 826796 w 1142135"/>
                <a:gd name="connsiteY35" fmla="*/ 854151 h 930607"/>
                <a:gd name="connsiteX36" fmla="*/ 836956 w 1142135"/>
                <a:gd name="connsiteY36" fmla="*/ 742391 h 930607"/>
                <a:gd name="connsiteX37" fmla="*/ 770916 w 1142135"/>
                <a:gd name="connsiteY37" fmla="*/ 747471 h 930607"/>
                <a:gd name="connsiteX38" fmla="*/ 745516 w 1142135"/>
                <a:gd name="connsiteY38" fmla="*/ 752551 h 930607"/>
                <a:gd name="connsiteX39" fmla="*/ 745516 w 1142135"/>
                <a:gd name="connsiteY39" fmla="*/ 650951 h 930607"/>
                <a:gd name="connsiteX40" fmla="*/ 704876 w 1142135"/>
                <a:gd name="connsiteY40" fmla="*/ 645871 h 930607"/>
                <a:gd name="connsiteX41" fmla="*/ 669316 w 1142135"/>
                <a:gd name="connsiteY41" fmla="*/ 681431 h 930607"/>
                <a:gd name="connsiteX42" fmla="*/ 633756 w 1142135"/>
                <a:gd name="connsiteY42" fmla="*/ 610311 h 930607"/>
                <a:gd name="connsiteX43" fmla="*/ 618516 w 1142135"/>
                <a:gd name="connsiteY43" fmla="*/ 595071 h 930607"/>
                <a:gd name="connsiteX44" fmla="*/ 572796 w 1142135"/>
                <a:gd name="connsiteY44" fmla="*/ 630631 h 930607"/>
                <a:gd name="connsiteX45" fmla="*/ 547396 w 1142135"/>
                <a:gd name="connsiteY45" fmla="*/ 656031 h 930607"/>
                <a:gd name="connsiteX46" fmla="*/ 552476 w 1142135"/>
                <a:gd name="connsiteY46" fmla="*/ 579831 h 930607"/>
                <a:gd name="connsiteX47" fmla="*/ 542316 w 1142135"/>
                <a:gd name="connsiteY47" fmla="*/ 539191 h 930607"/>
                <a:gd name="connsiteX48" fmla="*/ 476276 w 1142135"/>
                <a:gd name="connsiteY48" fmla="*/ 539191 h 930607"/>
                <a:gd name="connsiteX49" fmla="*/ 435636 w 1142135"/>
                <a:gd name="connsiteY49" fmla="*/ 584911 h 930607"/>
                <a:gd name="connsiteX50" fmla="*/ 405156 w 1142135"/>
                <a:gd name="connsiteY50" fmla="*/ 600151 h 930607"/>
                <a:gd name="connsiteX51" fmla="*/ 384836 w 1142135"/>
                <a:gd name="connsiteY51" fmla="*/ 544271 h 930607"/>
                <a:gd name="connsiteX52" fmla="*/ 369596 w 1142135"/>
                <a:gd name="connsiteY52" fmla="*/ 478231 h 930607"/>
                <a:gd name="connsiteX53" fmla="*/ 273076 w 1142135"/>
                <a:gd name="connsiteY53" fmla="*/ 488391 h 930607"/>
                <a:gd name="connsiteX54" fmla="*/ 237516 w 1142135"/>
                <a:gd name="connsiteY54" fmla="*/ 529031 h 930607"/>
                <a:gd name="connsiteX55" fmla="*/ 201956 w 1142135"/>
                <a:gd name="connsiteY55" fmla="*/ 574751 h 930607"/>
                <a:gd name="connsiteX56" fmla="*/ 161316 w 1142135"/>
                <a:gd name="connsiteY56" fmla="*/ 579831 h 930607"/>
                <a:gd name="connsiteX57" fmla="*/ 125756 w 1142135"/>
                <a:gd name="connsiteY57" fmla="*/ 554431 h 930607"/>
                <a:gd name="connsiteX58" fmla="*/ 59716 w 1142135"/>
                <a:gd name="connsiteY58" fmla="*/ 615391 h 930607"/>
                <a:gd name="connsiteX59" fmla="*/ 39396 w 1142135"/>
                <a:gd name="connsiteY59" fmla="*/ 620471 h 930607"/>
                <a:gd name="connsiteX60" fmla="*/ 3836 w 1142135"/>
                <a:gd name="connsiteY60" fmla="*/ 579831 h 930607"/>
                <a:gd name="connsiteX61" fmla="*/ 3836 w 1142135"/>
                <a:gd name="connsiteY61" fmla="*/ 518871 h 930607"/>
                <a:gd name="connsiteX62" fmla="*/ 29236 w 1142135"/>
                <a:gd name="connsiteY62" fmla="*/ 462991 h 930607"/>
                <a:gd name="connsiteX63" fmla="*/ 29236 w 1142135"/>
                <a:gd name="connsiteY63" fmla="*/ 330911 h 930607"/>
                <a:gd name="connsiteX64" fmla="*/ 105436 w 1142135"/>
                <a:gd name="connsiteY64" fmla="*/ 386791 h 930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142135" h="930607">
                  <a:moveTo>
                    <a:pt x="105436" y="386791"/>
                  </a:moveTo>
                  <a:cubicBezTo>
                    <a:pt x="123216" y="358004"/>
                    <a:pt x="114749" y="222538"/>
                    <a:pt x="135916" y="158191"/>
                  </a:cubicBezTo>
                  <a:cubicBezTo>
                    <a:pt x="157083" y="93844"/>
                    <a:pt x="216349" y="10024"/>
                    <a:pt x="232436" y="711"/>
                  </a:cubicBezTo>
                  <a:cubicBezTo>
                    <a:pt x="248523" y="-8602"/>
                    <a:pt x="226509" y="76064"/>
                    <a:pt x="232436" y="102311"/>
                  </a:cubicBezTo>
                  <a:cubicBezTo>
                    <a:pt x="238363" y="128558"/>
                    <a:pt x="251909" y="145491"/>
                    <a:pt x="267996" y="158191"/>
                  </a:cubicBezTo>
                  <a:cubicBezTo>
                    <a:pt x="284083" y="170891"/>
                    <a:pt x="309483" y="192904"/>
                    <a:pt x="328956" y="178511"/>
                  </a:cubicBezTo>
                  <a:cubicBezTo>
                    <a:pt x="348429" y="164118"/>
                    <a:pt x="369596" y="95538"/>
                    <a:pt x="384836" y="71831"/>
                  </a:cubicBezTo>
                  <a:cubicBezTo>
                    <a:pt x="400076" y="48124"/>
                    <a:pt x="406849" y="26958"/>
                    <a:pt x="420396" y="36271"/>
                  </a:cubicBezTo>
                  <a:cubicBezTo>
                    <a:pt x="433943" y="45584"/>
                    <a:pt x="453416" y="109084"/>
                    <a:pt x="466116" y="127711"/>
                  </a:cubicBezTo>
                  <a:cubicBezTo>
                    <a:pt x="478816" y="146338"/>
                    <a:pt x="482203" y="154804"/>
                    <a:pt x="496596" y="148031"/>
                  </a:cubicBezTo>
                  <a:cubicBezTo>
                    <a:pt x="510989" y="141258"/>
                    <a:pt x="527923" y="103158"/>
                    <a:pt x="552476" y="87071"/>
                  </a:cubicBezTo>
                  <a:cubicBezTo>
                    <a:pt x="577029" y="70984"/>
                    <a:pt x="628676" y="46431"/>
                    <a:pt x="643916" y="51511"/>
                  </a:cubicBezTo>
                  <a:cubicBezTo>
                    <a:pt x="659156" y="56591"/>
                    <a:pt x="643916" y="117551"/>
                    <a:pt x="643916" y="117551"/>
                  </a:cubicBezTo>
                  <a:cubicBezTo>
                    <a:pt x="646456" y="131944"/>
                    <a:pt x="638836" y="139564"/>
                    <a:pt x="659156" y="137871"/>
                  </a:cubicBezTo>
                  <a:cubicBezTo>
                    <a:pt x="679476" y="136178"/>
                    <a:pt x="735356" y="115011"/>
                    <a:pt x="765836" y="107391"/>
                  </a:cubicBezTo>
                  <a:cubicBezTo>
                    <a:pt x="796316" y="99771"/>
                    <a:pt x="826796" y="84531"/>
                    <a:pt x="842036" y="92151"/>
                  </a:cubicBezTo>
                  <a:cubicBezTo>
                    <a:pt x="857276" y="99771"/>
                    <a:pt x="860663" y="126864"/>
                    <a:pt x="857276" y="153111"/>
                  </a:cubicBezTo>
                  <a:cubicBezTo>
                    <a:pt x="853889" y="179358"/>
                    <a:pt x="811556" y="239471"/>
                    <a:pt x="821716" y="249631"/>
                  </a:cubicBezTo>
                  <a:cubicBezTo>
                    <a:pt x="831876" y="259791"/>
                    <a:pt x="891989" y="220844"/>
                    <a:pt x="918236" y="214071"/>
                  </a:cubicBezTo>
                  <a:cubicBezTo>
                    <a:pt x="944483" y="207298"/>
                    <a:pt x="974116" y="197984"/>
                    <a:pt x="979196" y="208991"/>
                  </a:cubicBezTo>
                  <a:cubicBezTo>
                    <a:pt x="984276" y="219998"/>
                    <a:pt x="954643" y="258944"/>
                    <a:pt x="948716" y="280111"/>
                  </a:cubicBezTo>
                  <a:cubicBezTo>
                    <a:pt x="942789" y="301278"/>
                    <a:pt x="926703" y="317364"/>
                    <a:pt x="943636" y="335991"/>
                  </a:cubicBezTo>
                  <a:cubicBezTo>
                    <a:pt x="960569" y="354618"/>
                    <a:pt x="1026609" y="381711"/>
                    <a:pt x="1050316" y="391871"/>
                  </a:cubicBezTo>
                  <a:cubicBezTo>
                    <a:pt x="1074023" y="402031"/>
                    <a:pt x="1086723" y="388484"/>
                    <a:pt x="1085876" y="396951"/>
                  </a:cubicBezTo>
                  <a:cubicBezTo>
                    <a:pt x="1085029" y="405418"/>
                    <a:pt x="1053703" y="421504"/>
                    <a:pt x="1045236" y="442671"/>
                  </a:cubicBezTo>
                  <a:cubicBezTo>
                    <a:pt x="1036769" y="463838"/>
                    <a:pt x="1026609" y="496011"/>
                    <a:pt x="1035076" y="523951"/>
                  </a:cubicBezTo>
                  <a:cubicBezTo>
                    <a:pt x="1043543" y="551891"/>
                    <a:pt x="1078256" y="591684"/>
                    <a:pt x="1096036" y="610311"/>
                  </a:cubicBezTo>
                  <a:cubicBezTo>
                    <a:pt x="1113816" y="628938"/>
                    <a:pt x="1145989" y="623858"/>
                    <a:pt x="1141756" y="635711"/>
                  </a:cubicBezTo>
                  <a:cubicBezTo>
                    <a:pt x="1137523" y="647564"/>
                    <a:pt x="1090109" y="675504"/>
                    <a:pt x="1070636" y="681431"/>
                  </a:cubicBezTo>
                  <a:cubicBezTo>
                    <a:pt x="1051163" y="687358"/>
                    <a:pt x="1035076" y="655184"/>
                    <a:pt x="1024916" y="671271"/>
                  </a:cubicBezTo>
                  <a:cubicBezTo>
                    <a:pt x="1014756" y="687358"/>
                    <a:pt x="1013909" y="750011"/>
                    <a:pt x="1009676" y="777951"/>
                  </a:cubicBezTo>
                  <a:cubicBezTo>
                    <a:pt x="1005443" y="805891"/>
                    <a:pt x="1007983" y="834678"/>
                    <a:pt x="999516" y="838911"/>
                  </a:cubicBezTo>
                  <a:cubicBezTo>
                    <a:pt x="991049" y="843144"/>
                    <a:pt x="973269" y="805044"/>
                    <a:pt x="958876" y="803351"/>
                  </a:cubicBezTo>
                  <a:cubicBezTo>
                    <a:pt x="944483" y="801658"/>
                    <a:pt x="930936" y="807584"/>
                    <a:pt x="913156" y="828751"/>
                  </a:cubicBezTo>
                  <a:cubicBezTo>
                    <a:pt x="895376" y="849918"/>
                    <a:pt x="866589" y="926118"/>
                    <a:pt x="852196" y="930351"/>
                  </a:cubicBezTo>
                  <a:cubicBezTo>
                    <a:pt x="837803" y="934584"/>
                    <a:pt x="829336" y="885478"/>
                    <a:pt x="826796" y="854151"/>
                  </a:cubicBezTo>
                  <a:cubicBezTo>
                    <a:pt x="824256" y="822824"/>
                    <a:pt x="846269" y="760171"/>
                    <a:pt x="836956" y="742391"/>
                  </a:cubicBezTo>
                  <a:cubicBezTo>
                    <a:pt x="827643" y="724611"/>
                    <a:pt x="786156" y="745778"/>
                    <a:pt x="770916" y="747471"/>
                  </a:cubicBezTo>
                  <a:cubicBezTo>
                    <a:pt x="755676" y="749164"/>
                    <a:pt x="749749" y="768638"/>
                    <a:pt x="745516" y="752551"/>
                  </a:cubicBezTo>
                  <a:cubicBezTo>
                    <a:pt x="741283" y="736464"/>
                    <a:pt x="752289" y="668731"/>
                    <a:pt x="745516" y="650951"/>
                  </a:cubicBezTo>
                  <a:cubicBezTo>
                    <a:pt x="738743" y="633171"/>
                    <a:pt x="717576" y="640791"/>
                    <a:pt x="704876" y="645871"/>
                  </a:cubicBezTo>
                  <a:cubicBezTo>
                    <a:pt x="692176" y="650951"/>
                    <a:pt x="681169" y="687358"/>
                    <a:pt x="669316" y="681431"/>
                  </a:cubicBezTo>
                  <a:cubicBezTo>
                    <a:pt x="657463" y="675504"/>
                    <a:pt x="642223" y="624704"/>
                    <a:pt x="633756" y="610311"/>
                  </a:cubicBezTo>
                  <a:cubicBezTo>
                    <a:pt x="625289" y="595918"/>
                    <a:pt x="628676" y="591684"/>
                    <a:pt x="618516" y="595071"/>
                  </a:cubicBezTo>
                  <a:cubicBezTo>
                    <a:pt x="608356" y="598458"/>
                    <a:pt x="584649" y="620471"/>
                    <a:pt x="572796" y="630631"/>
                  </a:cubicBezTo>
                  <a:cubicBezTo>
                    <a:pt x="560943" y="640791"/>
                    <a:pt x="550783" y="664498"/>
                    <a:pt x="547396" y="656031"/>
                  </a:cubicBezTo>
                  <a:cubicBezTo>
                    <a:pt x="544009" y="647564"/>
                    <a:pt x="553323" y="599304"/>
                    <a:pt x="552476" y="579831"/>
                  </a:cubicBezTo>
                  <a:cubicBezTo>
                    <a:pt x="551629" y="560358"/>
                    <a:pt x="555016" y="545964"/>
                    <a:pt x="542316" y="539191"/>
                  </a:cubicBezTo>
                  <a:cubicBezTo>
                    <a:pt x="529616" y="532418"/>
                    <a:pt x="494056" y="531571"/>
                    <a:pt x="476276" y="539191"/>
                  </a:cubicBezTo>
                  <a:cubicBezTo>
                    <a:pt x="458496" y="546811"/>
                    <a:pt x="447489" y="574751"/>
                    <a:pt x="435636" y="584911"/>
                  </a:cubicBezTo>
                  <a:cubicBezTo>
                    <a:pt x="423783" y="595071"/>
                    <a:pt x="413623" y="606924"/>
                    <a:pt x="405156" y="600151"/>
                  </a:cubicBezTo>
                  <a:cubicBezTo>
                    <a:pt x="396689" y="593378"/>
                    <a:pt x="390763" y="564591"/>
                    <a:pt x="384836" y="544271"/>
                  </a:cubicBezTo>
                  <a:cubicBezTo>
                    <a:pt x="378909" y="523951"/>
                    <a:pt x="388223" y="487544"/>
                    <a:pt x="369596" y="478231"/>
                  </a:cubicBezTo>
                  <a:cubicBezTo>
                    <a:pt x="350969" y="468918"/>
                    <a:pt x="295089" y="479924"/>
                    <a:pt x="273076" y="488391"/>
                  </a:cubicBezTo>
                  <a:cubicBezTo>
                    <a:pt x="251063" y="496858"/>
                    <a:pt x="249369" y="514638"/>
                    <a:pt x="237516" y="529031"/>
                  </a:cubicBezTo>
                  <a:cubicBezTo>
                    <a:pt x="225663" y="543424"/>
                    <a:pt x="214656" y="566284"/>
                    <a:pt x="201956" y="574751"/>
                  </a:cubicBezTo>
                  <a:cubicBezTo>
                    <a:pt x="189256" y="583218"/>
                    <a:pt x="174016" y="583218"/>
                    <a:pt x="161316" y="579831"/>
                  </a:cubicBezTo>
                  <a:cubicBezTo>
                    <a:pt x="148616" y="576444"/>
                    <a:pt x="142689" y="548504"/>
                    <a:pt x="125756" y="554431"/>
                  </a:cubicBezTo>
                  <a:cubicBezTo>
                    <a:pt x="108823" y="560358"/>
                    <a:pt x="59716" y="615391"/>
                    <a:pt x="59716" y="615391"/>
                  </a:cubicBezTo>
                  <a:cubicBezTo>
                    <a:pt x="45323" y="626398"/>
                    <a:pt x="48709" y="626398"/>
                    <a:pt x="39396" y="620471"/>
                  </a:cubicBezTo>
                  <a:cubicBezTo>
                    <a:pt x="30083" y="614544"/>
                    <a:pt x="9763" y="596764"/>
                    <a:pt x="3836" y="579831"/>
                  </a:cubicBezTo>
                  <a:cubicBezTo>
                    <a:pt x="-2091" y="562898"/>
                    <a:pt x="-397" y="538344"/>
                    <a:pt x="3836" y="518871"/>
                  </a:cubicBezTo>
                  <a:cubicBezTo>
                    <a:pt x="8069" y="499398"/>
                    <a:pt x="25003" y="494318"/>
                    <a:pt x="29236" y="462991"/>
                  </a:cubicBezTo>
                  <a:cubicBezTo>
                    <a:pt x="33469" y="431664"/>
                    <a:pt x="20769" y="342764"/>
                    <a:pt x="29236" y="330911"/>
                  </a:cubicBezTo>
                  <a:cubicBezTo>
                    <a:pt x="37703" y="319058"/>
                    <a:pt x="87656" y="415578"/>
                    <a:pt x="105436" y="386791"/>
                  </a:cubicBezTo>
                  <a:close/>
                </a:path>
              </a:pathLst>
            </a:custGeom>
            <a:solidFill>
              <a:srgbClr val="25080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xmlns="" id="{E9547C53-0B87-4B90-B9FE-AC6D0AA9DA65}"/>
                </a:ext>
              </a:extLst>
            </p:cNvPr>
            <p:cNvSpPr/>
            <p:nvPr/>
          </p:nvSpPr>
          <p:spPr>
            <a:xfrm>
              <a:off x="1581916" y="3418387"/>
              <a:ext cx="78914" cy="47500"/>
            </a:xfrm>
            <a:custGeom>
              <a:avLst/>
              <a:gdLst>
                <a:gd name="connsiteX0" fmla="*/ 0 w 635000"/>
                <a:gd name="connsiteY0" fmla="*/ 66502 h 382219"/>
                <a:gd name="connsiteX1" fmla="*/ 40640 w 635000"/>
                <a:gd name="connsiteY1" fmla="*/ 188422 h 382219"/>
                <a:gd name="connsiteX2" fmla="*/ 40640 w 635000"/>
                <a:gd name="connsiteY2" fmla="*/ 244302 h 382219"/>
                <a:gd name="connsiteX3" fmla="*/ 182880 w 635000"/>
                <a:gd name="connsiteY3" fmla="*/ 361142 h 382219"/>
                <a:gd name="connsiteX4" fmla="*/ 330200 w 635000"/>
                <a:gd name="connsiteY4" fmla="*/ 361142 h 382219"/>
                <a:gd name="connsiteX5" fmla="*/ 487680 w 635000"/>
                <a:gd name="connsiteY5" fmla="*/ 381462 h 382219"/>
                <a:gd name="connsiteX6" fmla="*/ 609600 w 635000"/>
                <a:gd name="connsiteY6" fmla="*/ 330662 h 382219"/>
                <a:gd name="connsiteX7" fmla="*/ 635000 w 635000"/>
                <a:gd name="connsiteY7" fmla="*/ 203662 h 382219"/>
                <a:gd name="connsiteX8" fmla="*/ 609600 w 635000"/>
                <a:gd name="connsiteY8" fmla="*/ 71582 h 382219"/>
                <a:gd name="connsiteX9" fmla="*/ 579120 w 635000"/>
                <a:gd name="connsiteY9" fmla="*/ 25862 h 382219"/>
                <a:gd name="connsiteX10" fmla="*/ 543560 w 635000"/>
                <a:gd name="connsiteY10" fmla="*/ 5542 h 382219"/>
                <a:gd name="connsiteX11" fmla="*/ 340360 w 635000"/>
                <a:gd name="connsiteY11" fmla="*/ 127462 h 382219"/>
                <a:gd name="connsiteX12" fmla="*/ 198120 w 635000"/>
                <a:gd name="connsiteY12" fmla="*/ 142702 h 382219"/>
                <a:gd name="connsiteX13" fmla="*/ 101600 w 635000"/>
                <a:gd name="connsiteY13" fmla="*/ 117302 h 382219"/>
                <a:gd name="connsiteX14" fmla="*/ 0 w 635000"/>
                <a:gd name="connsiteY14" fmla="*/ 66502 h 38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5000" h="382219">
                  <a:moveTo>
                    <a:pt x="0" y="66502"/>
                  </a:moveTo>
                  <a:cubicBezTo>
                    <a:pt x="16933" y="112645"/>
                    <a:pt x="33867" y="158789"/>
                    <a:pt x="40640" y="188422"/>
                  </a:cubicBezTo>
                  <a:cubicBezTo>
                    <a:pt x="47413" y="218055"/>
                    <a:pt x="16933" y="215515"/>
                    <a:pt x="40640" y="244302"/>
                  </a:cubicBezTo>
                  <a:cubicBezTo>
                    <a:pt x="64347" y="273089"/>
                    <a:pt x="134620" y="341669"/>
                    <a:pt x="182880" y="361142"/>
                  </a:cubicBezTo>
                  <a:cubicBezTo>
                    <a:pt x="231140" y="380615"/>
                    <a:pt x="279400" y="357755"/>
                    <a:pt x="330200" y="361142"/>
                  </a:cubicBezTo>
                  <a:cubicBezTo>
                    <a:pt x="381000" y="364529"/>
                    <a:pt x="441113" y="386542"/>
                    <a:pt x="487680" y="381462"/>
                  </a:cubicBezTo>
                  <a:cubicBezTo>
                    <a:pt x="534247" y="376382"/>
                    <a:pt x="585047" y="360295"/>
                    <a:pt x="609600" y="330662"/>
                  </a:cubicBezTo>
                  <a:cubicBezTo>
                    <a:pt x="634153" y="301029"/>
                    <a:pt x="635000" y="246842"/>
                    <a:pt x="635000" y="203662"/>
                  </a:cubicBezTo>
                  <a:cubicBezTo>
                    <a:pt x="635000" y="160482"/>
                    <a:pt x="618913" y="101215"/>
                    <a:pt x="609600" y="71582"/>
                  </a:cubicBezTo>
                  <a:cubicBezTo>
                    <a:pt x="600287" y="41949"/>
                    <a:pt x="590127" y="36869"/>
                    <a:pt x="579120" y="25862"/>
                  </a:cubicBezTo>
                  <a:cubicBezTo>
                    <a:pt x="568113" y="14855"/>
                    <a:pt x="583353" y="-11391"/>
                    <a:pt x="543560" y="5542"/>
                  </a:cubicBezTo>
                  <a:cubicBezTo>
                    <a:pt x="503767" y="22475"/>
                    <a:pt x="397933" y="104602"/>
                    <a:pt x="340360" y="127462"/>
                  </a:cubicBezTo>
                  <a:cubicBezTo>
                    <a:pt x="282787" y="150322"/>
                    <a:pt x="237913" y="144395"/>
                    <a:pt x="198120" y="142702"/>
                  </a:cubicBezTo>
                  <a:cubicBezTo>
                    <a:pt x="158327" y="141009"/>
                    <a:pt x="101600" y="117302"/>
                    <a:pt x="101600" y="117302"/>
                  </a:cubicBezTo>
                  <a:lnTo>
                    <a:pt x="0" y="66502"/>
                  </a:lnTo>
                  <a:close/>
                </a:path>
              </a:pathLst>
            </a:custGeom>
            <a:solidFill>
              <a:srgbClr val="25080B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xmlns="" id="{31C8CACD-BA3D-445C-9CF0-FF293C0B813B}"/>
                </a:ext>
              </a:extLst>
            </p:cNvPr>
            <p:cNvSpPr/>
            <p:nvPr/>
          </p:nvSpPr>
          <p:spPr>
            <a:xfrm>
              <a:off x="1602980" y="3667100"/>
              <a:ext cx="9091" cy="132575"/>
            </a:xfrm>
            <a:custGeom>
              <a:avLst/>
              <a:gdLst>
                <a:gd name="connsiteX0" fmla="*/ 0 w 73152"/>
                <a:gd name="connsiteY0" fmla="*/ 1066800 h 1066800"/>
                <a:gd name="connsiteX1" fmla="*/ 30480 w 73152"/>
                <a:gd name="connsiteY1" fmla="*/ 420624 h 1066800"/>
                <a:gd name="connsiteX2" fmla="*/ 73152 w 73152"/>
                <a:gd name="connsiteY2" fmla="*/ 0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152" h="1066800">
                  <a:moveTo>
                    <a:pt x="0" y="1066800"/>
                  </a:moveTo>
                  <a:cubicBezTo>
                    <a:pt x="9144" y="832612"/>
                    <a:pt x="18288" y="598424"/>
                    <a:pt x="30480" y="420624"/>
                  </a:cubicBezTo>
                  <a:cubicBezTo>
                    <a:pt x="42672" y="242824"/>
                    <a:pt x="57912" y="121412"/>
                    <a:pt x="73152" y="0"/>
                  </a:cubicBezTo>
                </a:path>
              </a:pathLst>
            </a:custGeom>
            <a:solidFill>
              <a:srgbClr val="B6DD9A"/>
            </a:solidFill>
            <a:ln w="15875">
              <a:solidFill>
                <a:srgbClr val="424244">
                  <a:alpha val="32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xmlns="" id="{A7FEAE45-C3A2-4CD6-99F1-3CA5C8875AFB}"/>
                </a:ext>
              </a:extLst>
            </p:cNvPr>
            <p:cNvSpPr/>
            <p:nvPr/>
          </p:nvSpPr>
          <p:spPr>
            <a:xfrm>
              <a:off x="1560835" y="3446785"/>
              <a:ext cx="152988" cy="144220"/>
            </a:xfrm>
            <a:custGeom>
              <a:avLst/>
              <a:gdLst>
                <a:gd name="connsiteX0" fmla="*/ 205199 w 1231057"/>
                <a:gd name="connsiteY0" fmla="*/ 551 h 1160502"/>
                <a:gd name="connsiteX1" fmla="*/ 154399 w 1231057"/>
                <a:gd name="connsiteY1" fmla="*/ 41191 h 1160502"/>
                <a:gd name="connsiteX2" fmla="*/ 73119 w 1231057"/>
                <a:gd name="connsiteY2" fmla="*/ 86911 h 1160502"/>
                <a:gd name="connsiteX3" fmla="*/ 83279 w 1231057"/>
                <a:gd name="connsiteY3" fmla="*/ 300271 h 1160502"/>
                <a:gd name="connsiteX4" fmla="*/ 27399 w 1231057"/>
                <a:gd name="connsiteY4" fmla="*/ 528871 h 1160502"/>
                <a:gd name="connsiteX5" fmla="*/ 1999 w 1231057"/>
                <a:gd name="connsiteY5" fmla="*/ 615231 h 1160502"/>
                <a:gd name="connsiteX6" fmla="*/ 78199 w 1231057"/>
                <a:gd name="connsiteY6" fmla="*/ 574591 h 1160502"/>
                <a:gd name="connsiteX7" fmla="*/ 215359 w 1231057"/>
                <a:gd name="connsiteY7" fmla="*/ 610151 h 1160502"/>
                <a:gd name="connsiteX8" fmla="*/ 281399 w 1231057"/>
                <a:gd name="connsiteY8" fmla="*/ 681271 h 1160502"/>
                <a:gd name="connsiteX9" fmla="*/ 255999 w 1231057"/>
                <a:gd name="connsiteY9" fmla="*/ 793031 h 1160502"/>
                <a:gd name="connsiteX10" fmla="*/ 276319 w 1231057"/>
                <a:gd name="connsiteY10" fmla="*/ 935271 h 1160502"/>
                <a:gd name="connsiteX11" fmla="*/ 459199 w 1231057"/>
                <a:gd name="connsiteY11" fmla="*/ 970831 h 1160502"/>
                <a:gd name="connsiteX12" fmla="*/ 774159 w 1231057"/>
                <a:gd name="connsiteY12" fmla="*/ 1128311 h 1160502"/>
                <a:gd name="connsiteX13" fmla="*/ 840199 w 1231057"/>
                <a:gd name="connsiteY13" fmla="*/ 1148631 h 1160502"/>
                <a:gd name="connsiteX14" fmla="*/ 845279 w 1231057"/>
                <a:gd name="connsiteY14" fmla="*/ 986071 h 1160502"/>
                <a:gd name="connsiteX15" fmla="*/ 824959 w 1231057"/>
                <a:gd name="connsiteY15" fmla="*/ 711751 h 1160502"/>
                <a:gd name="connsiteX16" fmla="*/ 743679 w 1231057"/>
                <a:gd name="connsiteY16" fmla="*/ 650791 h 1160502"/>
                <a:gd name="connsiteX17" fmla="*/ 774159 w 1231057"/>
                <a:gd name="connsiteY17" fmla="*/ 508551 h 1160502"/>
                <a:gd name="connsiteX18" fmla="*/ 769079 w 1231057"/>
                <a:gd name="connsiteY18" fmla="*/ 666031 h 1160502"/>
                <a:gd name="connsiteX19" fmla="*/ 814799 w 1231057"/>
                <a:gd name="connsiteY19" fmla="*/ 696511 h 1160502"/>
                <a:gd name="connsiteX20" fmla="*/ 1007839 w 1231057"/>
                <a:gd name="connsiteY20" fmla="*/ 666031 h 1160502"/>
                <a:gd name="connsiteX21" fmla="*/ 1195799 w 1231057"/>
                <a:gd name="connsiteY21" fmla="*/ 721911 h 1160502"/>
                <a:gd name="connsiteX22" fmla="*/ 1226279 w 1231057"/>
                <a:gd name="connsiteY22" fmla="*/ 681271 h 1160502"/>
                <a:gd name="connsiteX23" fmla="*/ 1134839 w 1231057"/>
                <a:gd name="connsiteY23" fmla="*/ 442511 h 1160502"/>
                <a:gd name="connsiteX24" fmla="*/ 967199 w 1231057"/>
                <a:gd name="connsiteY24" fmla="*/ 239311 h 1160502"/>
                <a:gd name="connsiteX25" fmla="*/ 733519 w 1231057"/>
                <a:gd name="connsiteY25" fmla="*/ 102151 h 1160502"/>
                <a:gd name="connsiteX26" fmla="*/ 489679 w 1231057"/>
                <a:gd name="connsiteY26" fmla="*/ 71671 h 1160502"/>
                <a:gd name="connsiteX27" fmla="*/ 205199 w 1231057"/>
                <a:gd name="connsiteY27" fmla="*/ 551 h 116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31057" h="1160502">
                  <a:moveTo>
                    <a:pt x="205199" y="551"/>
                  </a:moveTo>
                  <a:cubicBezTo>
                    <a:pt x="149319" y="-4529"/>
                    <a:pt x="176412" y="26798"/>
                    <a:pt x="154399" y="41191"/>
                  </a:cubicBezTo>
                  <a:cubicBezTo>
                    <a:pt x="132386" y="55584"/>
                    <a:pt x="84972" y="43731"/>
                    <a:pt x="73119" y="86911"/>
                  </a:cubicBezTo>
                  <a:cubicBezTo>
                    <a:pt x="61266" y="130091"/>
                    <a:pt x="90899" y="226611"/>
                    <a:pt x="83279" y="300271"/>
                  </a:cubicBezTo>
                  <a:cubicBezTo>
                    <a:pt x="75659" y="373931"/>
                    <a:pt x="40946" y="476378"/>
                    <a:pt x="27399" y="528871"/>
                  </a:cubicBezTo>
                  <a:cubicBezTo>
                    <a:pt x="13852" y="581364"/>
                    <a:pt x="-6468" y="607611"/>
                    <a:pt x="1999" y="615231"/>
                  </a:cubicBezTo>
                  <a:cubicBezTo>
                    <a:pt x="10466" y="622851"/>
                    <a:pt x="42639" y="575438"/>
                    <a:pt x="78199" y="574591"/>
                  </a:cubicBezTo>
                  <a:cubicBezTo>
                    <a:pt x="113759" y="573744"/>
                    <a:pt x="181492" y="592371"/>
                    <a:pt x="215359" y="610151"/>
                  </a:cubicBezTo>
                  <a:cubicBezTo>
                    <a:pt x="249226" y="627931"/>
                    <a:pt x="274626" y="650791"/>
                    <a:pt x="281399" y="681271"/>
                  </a:cubicBezTo>
                  <a:cubicBezTo>
                    <a:pt x="288172" y="711751"/>
                    <a:pt x="256846" y="750698"/>
                    <a:pt x="255999" y="793031"/>
                  </a:cubicBezTo>
                  <a:cubicBezTo>
                    <a:pt x="255152" y="835364"/>
                    <a:pt x="242452" y="905638"/>
                    <a:pt x="276319" y="935271"/>
                  </a:cubicBezTo>
                  <a:cubicBezTo>
                    <a:pt x="310186" y="964904"/>
                    <a:pt x="376226" y="938658"/>
                    <a:pt x="459199" y="970831"/>
                  </a:cubicBezTo>
                  <a:cubicBezTo>
                    <a:pt x="542172" y="1003004"/>
                    <a:pt x="710659" y="1098678"/>
                    <a:pt x="774159" y="1128311"/>
                  </a:cubicBezTo>
                  <a:cubicBezTo>
                    <a:pt x="837659" y="1157944"/>
                    <a:pt x="828346" y="1172338"/>
                    <a:pt x="840199" y="1148631"/>
                  </a:cubicBezTo>
                  <a:cubicBezTo>
                    <a:pt x="852052" y="1124924"/>
                    <a:pt x="847819" y="1058884"/>
                    <a:pt x="845279" y="986071"/>
                  </a:cubicBezTo>
                  <a:cubicBezTo>
                    <a:pt x="842739" y="913258"/>
                    <a:pt x="841892" y="767631"/>
                    <a:pt x="824959" y="711751"/>
                  </a:cubicBezTo>
                  <a:cubicBezTo>
                    <a:pt x="808026" y="655871"/>
                    <a:pt x="752146" y="684658"/>
                    <a:pt x="743679" y="650791"/>
                  </a:cubicBezTo>
                  <a:cubicBezTo>
                    <a:pt x="735212" y="616924"/>
                    <a:pt x="769926" y="506011"/>
                    <a:pt x="774159" y="508551"/>
                  </a:cubicBezTo>
                  <a:cubicBezTo>
                    <a:pt x="778392" y="511091"/>
                    <a:pt x="762306" y="634704"/>
                    <a:pt x="769079" y="666031"/>
                  </a:cubicBezTo>
                  <a:cubicBezTo>
                    <a:pt x="775852" y="697358"/>
                    <a:pt x="775006" y="696511"/>
                    <a:pt x="814799" y="696511"/>
                  </a:cubicBezTo>
                  <a:cubicBezTo>
                    <a:pt x="854592" y="696511"/>
                    <a:pt x="944339" y="661798"/>
                    <a:pt x="1007839" y="666031"/>
                  </a:cubicBezTo>
                  <a:cubicBezTo>
                    <a:pt x="1071339" y="670264"/>
                    <a:pt x="1159392" y="719371"/>
                    <a:pt x="1195799" y="721911"/>
                  </a:cubicBezTo>
                  <a:cubicBezTo>
                    <a:pt x="1232206" y="724451"/>
                    <a:pt x="1236439" y="727838"/>
                    <a:pt x="1226279" y="681271"/>
                  </a:cubicBezTo>
                  <a:cubicBezTo>
                    <a:pt x="1216119" y="634704"/>
                    <a:pt x="1178019" y="516171"/>
                    <a:pt x="1134839" y="442511"/>
                  </a:cubicBezTo>
                  <a:cubicBezTo>
                    <a:pt x="1091659" y="368851"/>
                    <a:pt x="1034086" y="296038"/>
                    <a:pt x="967199" y="239311"/>
                  </a:cubicBezTo>
                  <a:cubicBezTo>
                    <a:pt x="900312" y="182584"/>
                    <a:pt x="813106" y="130091"/>
                    <a:pt x="733519" y="102151"/>
                  </a:cubicBezTo>
                  <a:cubicBezTo>
                    <a:pt x="653932" y="74211"/>
                    <a:pt x="581966" y="86064"/>
                    <a:pt x="489679" y="71671"/>
                  </a:cubicBezTo>
                  <a:cubicBezTo>
                    <a:pt x="397392" y="57278"/>
                    <a:pt x="261079" y="5631"/>
                    <a:pt x="205199" y="551"/>
                  </a:cubicBezTo>
                  <a:close/>
                </a:path>
              </a:pathLst>
            </a:custGeom>
            <a:solidFill>
              <a:srgbClr val="240D13"/>
            </a:solidFill>
            <a:ln w="15875">
              <a:solidFill>
                <a:srgbClr val="424244">
                  <a:alpha val="32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44" name="이등변 삼각형 43">
              <a:extLst>
                <a:ext uri="{FF2B5EF4-FFF2-40B4-BE49-F238E27FC236}">
                  <a16:creationId xmlns:a16="http://schemas.microsoft.com/office/drawing/2014/main" xmlns="" id="{9616B287-923C-4153-9DA2-A19C897F35FF}"/>
                </a:ext>
              </a:extLst>
            </p:cNvPr>
            <p:cNvSpPr/>
            <p:nvPr/>
          </p:nvSpPr>
          <p:spPr>
            <a:xfrm rot="296312">
              <a:off x="1309964" y="3391505"/>
              <a:ext cx="202005" cy="363015"/>
            </a:xfrm>
            <a:custGeom>
              <a:avLst/>
              <a:gdLst>
                <a:gd name="connsiteX0" fmla="*/ 0 w 399833"/>
                <a:gd name="connsiteY0" fmla="*/ 775893 h 775893"/>
                <a:gd name="connsiteX1" fmla="*/ 199917 w 399833"/>
                <a:gd name="connsiteY1" fmla="*/ 0 h 775893"/>
                <a:gd name="connsiteX2" fmla="*/ 399833 w 399833"/>
                <a:gd name="connsiteY2" fmla="*/ 775893 h 775893"/>
                <a:gd name="connsiteX3" fmla="*/ 0 w 399833"/>
                <a:gd name="connsiteY3" fmla="*/ 775893 h 775893"/>
                <a:gd name="connsiteX0" fmla="*/ 0 w 399833"/>
                <a:gd name="connsiteY0" fmla="*/ 775893 h 775893"/>
                <a:gd name="connsiteX1" fmla="*/ 199917 w 399833"/>
                <a:gd name="connsiteY1" fmla="*/ 0 h 775893"/>
                <a:gd name="connsiteX2" fmla="*/ 399833 w 399833"/>
                <a:gd name="connsiteY2" fmla="*/ 775893 h 775893"/>
                <a:gd name="connsiteX3" fmla="*/ 0 w 399833"/>
                <a:gd name="connsiteY3" fmla="*/ 775893 h 775893"/>
                <a:gd name="connsiteX0" fmla="*/ 0 w 424598"/>
                <a:gd name="connsiteY0" fmla="*/ 775893 h 808278"/>
                <a:gd name="connsiteX1" fmla="*/ 199917 w 424598"/>
                <a:gd name="connsiteY1" fmla="*/ 0 h 808278"/>
                <a:gd name="connsiteX2" fmla="*/ 424598 w 424598"/>
                <a:gd name="connsiteY2" fmla="*/ 808278 h 808278"/>
                <a:gd name="connsiteX3" fmla="*/ 0 w 424598"/>
                <a:gd name="connsiteY3" fmla="*/ 775893 h 808278"/>
                <a:gd name="connsiteX0" fmla="*/ 0 w 424598"/>
                <a:gd name="connsiteY0" fmla="*/ 775893 h 808278"/>
                <a:gd name="connsiteX1" fmla="*/ 199917 w 424598"/>
                <a:gd name="connsiteY1" fmla="*/ 0 h 808278"/>
                <a:gd name="connsiteX2" fmla="*/ 424598 w 424598"/>
                <a:gd name="connsiteY2" fmla="*/ 808278 h 808278"/>
                <a:gd name="connsiteX3" fmla="*/ 0 w 424598"/>
                <a:gd name="connsiteY3" fmla="*/ 775893 h 808278"/>
                <a:gd name="connsiteX0" fmla="*/ 0 w 455078"/>
                <a:gd name="connsiteY0" fmla="*/ 817803 h 817803"/>
                <a:gd name="connsiteX1" fmla="*/ 230397 w 455078"/>
                <a:gd name="connsiteY1" fmla="*/ 0 h 817803"/>
                <a:gd name="connsiteX2" fmla="*/ 455078 w 455078"/>
                <a:gd name="connsiteY2" fmla="*/ 808278 h 817803"/>
                <a:gd name="connsiteX3" fmla="*/ 0 w 455078"/>
                <a:gd name="connsiteY3" fmla="*/ 817803 h 817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078" h="817803">
                  <a:moveTo>
                    <a:pt x="0" y="817803"/>
                  </a:moveTo>
                  <a:lnTo>
                    <a:pt x="230397" y="0"/>
                  </a:lnTo>
                  <a:cubicBezTo>
                    <a:pt x="357996" y="258631"/>
                    <a:pt x="363674" y="587747"/>
                    <a:pt x="455078" y="808278"/>
                  </a:cubicBezTo>
                  <a:lnTo>
                    <a:pt x="0" y="817803"/>
                  </a:lnTo>
                  <a:close/>
                </a:path>
              </a:pathLst>
            </a:custGeom>
            <a:solidFill>
              <a:srgbClr val="FF9ABE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xmlns="" id="{166B1005-70B0-4C0B-96FC-88EF03D0AB40}"/>
                </a:ext>
              </a:extLst>
            </p:cNvPr>
            <p:cNvSpPr/>
            <p:nvPr/>
          </p:nvSpPr>
          <p:spPr>
            <a:xfrm rot="21319738">
              <a:off x="1441484" y="3397373"/>
              <a:ext cx="64266" cy="210839"/>
            </a:xfrm>
            <a:custGeom>
              <a:avLst/>
              <a:gdLst>
                <a:gd name="connsiteX0" fmla="*/ 0 w 144780"/>
                <a:gd name="connsiteY0" fmla="*/ 0 h 474980"/>
                <a:gd name="connsiteX1" fmla="*/ 30480 w 144780"/>
                <a:gd name="connsiteY1" fmla="*/ 317500 h 474980"/>
                <a:gd name="connsiteX2" fmla="*/ 144780 w 144780"/>
                <a:gd name="connsiteY2" fmla="*/ 474980 h 474980"/>
                <a:gd name="connsiteX3" fmla="*/ 144780 w 144780"/>
                <a:gd name="connsiteY3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780" h="474980">
                  <a:moveTo>
                    <a:pt x="0" y="0"/>
                  </a:moveTo>
                  <a:cubicBezTo>
                    <a:pt x="3175" y="119168"/>
                    <a:pt x="6350" y="238337"/>
                    <a:pt x="30480" y="317500"/>
                  </a:cubicBezTo>
                  <a:cubicBezTo>
                    <a:pt x="54610" y="396663"/>
                    <a:pt x="144780" y="474980"/>
                    <a:pt x="144780" y="474980"/>
                  </a:cubicBezTo>
                  <a:lnTo>
                    <a:pt x="144780" y="474980"/>
                  </a:lnTo>
                </a:path>
              </a:pathLst>
            </a:custGeom>
            <a:noFill/>
            <a:ln w="22225" cap="rnd">
              <a:solidFill>
                <a:srgbClr val="FEE4D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xmlns="" id="{7F64399F-237F-4ADC-AF81-0DC2243A5ACA}"/>
                </a:ext>
              </a:extLst>
            </p:cNvPr>
            <p:cNvSpPr/>
            <p:nvPr/>
          </p:nvSpPr>
          <p:spPr>
            <a:xfrm>
              <a:off x="1405249" y="3389629"/>
              <a:ext cx="64968" cy="62439"/>
            </a:xfrm>
            <a:prstGeom prst="ellipse">
              <a:avLst/>
            </a:prstGeom>
            <a:solidFill>
              <a:srgbClr val="FF9ABE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xmlns="" id="{FD990AA6-A231-4E88-A261-1EB4A1FE428A}"/>
                </a:ext>
              </a:extLst>
            </p:cNvPr>
            <p:cNvSpPr/>
            <p:nvPr/>
          </p:nvSpPr>
          <p:spPr>
            <a:xfrm>
              <a:off x="1403594" y="3285834"/>
              <a:ext cx="90916" cy="103669"/>
            </a:xfrm>
            <a:prstGeom prst="ellipse">
              <a:avLst/>
            </a:prstGeom>
            <a:solidFill>
              <a:srgbClr val="FEE4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41" name="이등변 삼각형 40">
              <a:extLst>
                <a:ext uri="{FF2B5EF4-FFF2-40B4-BE49-F238E27FC236}">
                  <a16:creationId xmlns:a16="http://schemas.microsoft.com/office/drawing/2014/main" xmlns="" id="{7F5118FF-544E-4A7F-AC71-85D39E5C187C}"/>
                </a:ext>
              </a:extLst>
            </p:cNvPr>
            <p:cNvSpPr/>
            <p:nvPr/>
          </p:nvSpPr>
          <p:spPr>
            <a:xfrm rot="4317443">
              <a:off x="1485932" y="3333530"/>
              <a:ext cx="18868" cy="20240"/>
            </a:xfrm>
            <a:prstGeom prst="triangle">
              <a:avLst/>
            </a:prstGeom>
            <a:solidFill>
              <a:srgbClr val="FEE4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10X10" pitchFamily="50" charset="-127"/>
                <a:ea typeface="10X10" pitchFamily="50" charset="-127"/>
              </a:endParaRP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xmlns="" id="{90CF39F2-2794-4B6B-B700-190ED4CA70EA}"/>
                </a:ext>
              </a:extLst>
            </p:cNvPr>
            <p:cNvGrpSpPr/>
            <p:nvPr/>
          </p:nvGrpSpPr>
          <p:grpSpPr>
            <a:xfrm>
              <a:off x="644846" y="2883373"/>
              <a:ext cx="279549" cy="302213"/>
              <a:chOff x="2620577" y="2289000"/>
              <a:chExt cx="645693" cy="698040"/>
            </a:xfrm>
            <a:effectLst/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xmlns="" id="{58D95B10-9F2C-4805-98C8-866914DACD67}"/>
                  </a:ext>
                </a:extLst>
              </p:cNvPr>
              <p:cNvSpPr/>
              <p:nvPr/>
            </p:nvSpPr>
            <p:spPr>
              <a:xfrm>
                <a:off x="2620577" y="2289000"/>
                <a:ext cx="541757" cy="698040"/>
              </a:xfrm>
              <a:custGeom>
                <a:avLst/>
                <a:gdLst>
                  <a:gd name="connsiteX0" fmla="*/ 526483 w 541757"/>
                  <a:gd name="connsiteY0" fmla="*/ 698040 h 698040"/>
                  <a:gd name="connsiteX1" fmla="*/ 536643 w 541757"/>
                  <a:gd name="connsiteY1" fmla="*/ 362760 h 698040"/>
                  <a:gd name="connsiteX2" fmla="*/ 455363 w 541757"/>
                  <a:gd name="connsiteY2" fmla="*/ 172260 h 698040"/>
                  <a:gd name="connsiteX3" fmla="*/ 310583 w 541757"/>
                  <a:gd name="connsiteY3" fmla="*/ 24940 h 698040"/>
                  <a:gd name="connsiteX4" fmla="*/ 109923 w 541757"/>
                  <a:gd name="connsiteY4" fmla="*/ 14780 h 698040"/>
                  <a:gd name="connsiteX5" fmla="*/ 703 w 541757"/>
                  <a:gd name="connsiteY5" fmla="*/ 174800 h 698040"/>
                  <a:gd name="connsiteX6" fmla="*/ 71823 w 541757"/>
                  <a:gd name="connsiteY6" fmla="*/ 329740 h 698040"/>
                  <a:gd name="connsiteX7" fmla="*/ 239463 w 541757"/>
                  <a:gd name="connsiteY7" fmla="*/ 327200 h 698040"/>
                  <a:gd name="connsiteX8" fmla="*/ 269943 w 541757"/>
                  <a:gd name="connsiteY8" fmla="*/ 192580 h 698040"/>
                  <a:gd name="connsiteX9" fmla="*/ 175963 w 541757"/>
                  <a:gd name="connsiteY9" fmla="*/ 141780 h 698040"/>
                  <a:gd name="connsiteX10" fmla="*/ 135323 w 541757"/>
                  <a:gd name="connsiteY10" fmla="*/ 172260 h 69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41757" h="698040">
                    <a:moveTo>
                      <a:pt x="526483" y="698040"/>
                    </a:moveTo>
                    <a:cubicBezTo>
                      <a:pt x="537489" y="574215"/>
                      <a:pt x="548496" y="450390"/>
                      <a:pt x="536643" y="362760"/>
                    </a:cubicBezTo>
                    <a:cubicBezTo>
                      <a:pt x="524790" y="275130"/>
                      <a:pt x="493040" y="228563"/>
                      <a:pt x="455363" y="172260"/>
                    </a:cubicBezTo>
                    <a:cubicBezTo>
                      <a:pt x="417686" y="115957"/>
                      <a:pt x="368156" y="51187"/>
                      <a:pt x="310583" y="24940"/>
                    </a:cubicBezTo>
                    <a:cubicBezTo>
                      <a:pt x="253010" y="-1307"/>
                      <a:pt x="161570" y="-10197"/>
                      <a:pt x="109923" y="14780"/>
                    </a:cubicBezTo>
                    <a:cubicBezTo>
                      <a:pt x="58276" y="39757"/>
                      <a:pt x="7053" y="122307"/>
                      <a:pt x="703" y="174800"/>
                    </a:cubicBezTo>
                    <a:cubicBezTo>
                      <a:pt x="-5647" y="227293"/>
                      <a:pt x="32030" y="304340"/>
                      <a:pt x="71823" y="329740"/>
                    </a:cubicBezTo>
                    <a:cubicBezTo>
                      <a:pt x="111616" y="355140"/>
                      <a:pt x="206443" y="350060"/>
                      <a:pt x="239463" y="327200"/>
                    </a:cubicBezTo>
                    <a:cubicBezTo>
                      <a:pt x="272483" y="304340"/>
                      <a:pt x="280526" y="223483"/>
                      <a:pt x="269943" y="192580"/>
                    </a:cubicBezTo>
                    <a:cubicBezTo>
                      <a:pt x="259360" y="161677"/>
                      <a:pt x="198400" y="145167"/>
                      <a:pt x="175963" y="141780"/>
                    </a:cubicBezTo>
                    <a:cubicBezTo>
                      <a:pt x="153526" y="138393"/>
                      <a:pt x="144424" y="155326"/>
                      <a:pt x="135323" y="172260"/>
                    </a:cubicBezTo>
                  </a:path>
                </a:pathLst>
              </a:custGeom>
              <a:noFill/>
              <a:ln w="12700" cap="rnd">
                <a:solidFill>
                  <a:srgbClr val="0F0A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10X10" pitchFamily="50" charset="-127"/>
                  <a:ea typeface="10X10" pitchFamily="50" charset="-127"/>
                </a:endParaRPr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xmlns="" id="{8866035F-1CB4-497D-A3C6-C4318D947730}"/>
                  </a:ext>
                </a:extLst>
              </p:cNvPr>
              <p:cNvSpPr/>
              <p:nvPr/>
            </p:nvSpPr>
            <p:spPr>
              <a:xfrm>
                <a:off x="3164840" y="2522220"/>
                <a:ext cx="101430" cy="119380"/>
              </a:xfrm>
              <a:custGeom>
                <a:avLst/>
                <a:gdLst>
                  <a:gd name="connsiteX0" fmla="*/ 0 w 101430"/>
                  <a:gd name="connsiteY0" fmla="*/ 119380 h 119380"/>
                  <a:gd name="connsiteX1" fmla="*/ 88900 w 101430"/>
                  <a:gd name="connsiteY1" fmla="*/ 99060 h 119380"/>
                  <a:gd name="connsiteX2" fmla="*/ 96520 w 101430"/>
                  <a:gd name="connsiteY2" fmla="*/ 25400 h 119380"/>
                  <a:gd name="connsiteX3" fmla="*/ 48260 w 101430"/>
                  <a:gd name="connsiteY3" fmla="*/ 0 h 119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30" h="119380">
                    <a:moveTo>
                      <a:pt x="0" y="119380"/>
                    </a:moveTo>
                    <a:cubicBezTo>
                      <a:pt x="36406" y="117051"/>
                      <a:pt x="72813" y="114723"/>
                      <a:pt x="88900" y="99060"/>
                    </a:cubicBezTo>
                    <a:cubicBezTo>
                      <a:pt x="104987" y="83397"/>
                      <a:pt x="103293" y="41910"/>
                      <a:pt x="96520" y="25400"/>
                    </a:cubicBezTo>
                    <a:cubicBezTo>
                      <a:pt x="89747" y="8890"/>
                      <a:pt x="69003" y="4445"/>
                      <a:pt x="48260" y="0"/>
                    </a:cubicBezTo>
                  </a:path>
                </a:pathLst>
              </a:custGeom>
              <a:noFill/>
              <a:ln w="12700" cap="rnd">
                <a:solidFill>
                  <a:srgbClr val="0F0A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10X10" pitchFamily="50" charset="-127"/>
                  <a:ea typeface="10X10" pitchFamily="50" charset="-127"/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xmlns="" id="{D332273A-C1EC-46DB-B70D-EECE3B3E6ADD}"/>
                </a:ext>
              </a:extLst>
            </p:cNvPr>
            <p:cNvGrpSpPr/>
            <p:nvPr/>
          </p:nvGrpSpPr>
          <p:grpSpPr>
            <a:xfrm>
              <a:off x="794960" y="3036393"/>
              <a:ext cx="1909331" cy="856881"/>
              <a:chOff x="2851454" y="2541437"/>
              <a:chExt cx="6339565" cy="2845108"/>
            </a:xfrm>
            <a:effectLst/>
          </p:grpSpPr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xmlns="" id="{2F89DB49-37A0-4A1B-95B4-655D73D208DD}"/>
                  </a:ext>
                </a:extLst>
              </p:cNvPr>
              <p:cNvSpPr/>
              <p:nvPr/>
            </p:nvSpPr>
            <p:spPr>
              <a:xfrm>
                <a:off x="4569096" y="3621665"/>
                <a:ext cx="4447270" cy="1494766"/>
              </a:xfrm>
              <a:custGeom>
                <a:avLst/>
                <a:gdLst>
                  <a:gd name="connsiteX0" fmla="*/ 4320904 w 4447270"/>
                  <a:gd name="connsiteY0" fmla="*/ 10535 h 1494766"/>
                  <a:gd name="connsiteX1" fmla="*/ 4107544 w 4447270"/>
                  <a:gd name="connsiteY1" fmla="*/ 330575 h 1494766"/>
                  <a:gd name="connsiteX2" fmla="*/ 3706224 w 4447270"/>
                  <a:gd name="connsiteY2" fmla="*/ 711575 h 1494766"/>
                  <a:gd name="connsiteX3" fmla="*/ 3218544 w 4447270"/>
                  <a:gd name="connsiteY3" fmla="*/ 884295 h 1494766"/>
                  <a:gd name="connsiteX4" fmla="*/ 2487024 w 4447270"/>
                  <a:gd name="connsiteY4" fmla="*/ 970655 h 1494766"/>
                  <a:gd name="connsiteX5" fmla="*/ 1785984 w 4447270"/>
                  <a:gd name="connsiteY5" fmla="*/ 980815 h 1494766"/>
                  <a:gd name="connsiteX6" fmla="*/ 963024 w 4447270"/>
                  <a:gd name="connsiteY6" fmla="*/ 970655 h 1494766"/>
                  <a:gd name="connsiteX7" fmla="*/ 33384 w 4447270"/>
                  <a:gd name="connsiteY7" fmla="*/ 924935 h 1494766"/>
                  <a:gd name="connsiteX8" fmla="*/ 429624 w 4447270"/>
                  <a:gd name="connsiteY8" fmla="*/ 1265295 h 1494766"/>
                  <a:gd name="connsiteX9" fmla="*/ 2497184 w 4447270"/>
                  <a:gd name="connsiteY9" fmla="*/ 1488815 h 1494766"/>
                  <a:gd name="connsiteX10" fmla="*/ 4249784 w 4447270"/>
                  <a:gd name="connsiteY10" fmla="*/ 1026535 h 1494766"/>
                  <a:gd name="connsiteX11" fmla="*/ 4417424 w 4447270"/>
                  <a:gd name="connsiteY11" fmla="*/ 168015 h 1494766"/>
                  <a:gd name="connsiteX12" fmla="*/ 4320904 w 4447270"/>
                  <a:gd name="connsiteY12" fmla="*/ 10535 h 1494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47270" h="1494766">
                    <a:moveTo>
                      <a:pt x="4320904" y="10535"/>
                    </a:moveTo>
                    <a:cubicBezTo>
                      <a:pt x="4269257" y="37628"/>
                      <a:pt x="4209991" y="213735"/>
                      <a:pt x="4107544" y="330575"/>
                    </a:cubicBezTo>
                    <a:cubicBezTo>
                      <a:pt x="4005097" y="447415"/>
                      <a:pt x="3854391" y="619288"/>
                      <a:pt x="3706224" y="711575"/>
                    </a:cubicBezTo>
                    <a:cubicBezTo>
                      <a:pt x="3558057" y="803862"/>
                      <a:pt x="3421744" y="841115"/>
                      <a:pt x="3218544" y="884295"/>
                    </a:cubicBezTo>
                    <a:cubicBezTo>
                      <a:pt x="3015344" y="927475"/>
                      <a:pt x="2725784" y="954568"/>
                      <a:pt x="2487024" y="970655"/>
                    </a:cubicBezTo>
                    <a:cubicBezTo>
                      <a:pt x="2248264" y="986742"/>
                      <a:pt x="2039984" y="980815"/>
                      <a:pt x="1785984" y="980815"/>
                    </a:cubicBezTo>
                    <a:cubicBezTo>
                      <a:pt x="1531984" y="980815"/>
                      <a:pt x="1255124" y="979968"/>
                      <a:pt x="963024" y="970655"/>
                    </a:cubicBezTo>
                    <a:cubicBezTo>
                      <a:pt x="670924" y="961342"/>
                      <a:pt x="122284" y="875828"/>
                      <a:pt x="33384" y="924935"/>
                    </a:cubicBezTo>
                    <a:cubicBezTo>
                      <a:pt x="-55516" y="974042"/>
                      <a:pt x="18991" y="1171315"/>
                      <a:pt x="429624" y="1265295"/>
                    </a:cubicBezTo>
                    <a:cubicBezTo>
                      <a:pt x="840257" y="1359275"/>
                      <a:pt x="1860491" y="1528608"/>
                      <a:pt x="2497184" y="1488815"/>
                    </a:cubicBezTo>
                    <a:cubicBezTo>
                      <a:pt x="3133877" y="1449022"/>
                      <a:pt x="3929744" y="1246668"/>
                      <a:pt x="4249784" y="1026535"/>
                    </a:cubicBezTo>
                    <a:cubicBezTo>
                      <a:pt x="4569824" y="806402"/>
                      <a:pt x="4400491" y="336502"/>
                      <a:pt x="4417424" y="168015"/>
                    </a:cubicBezTo>
                    <a:cubicBezTo>
                      <a:pt x="4434357" y="-472"/>
                      <a:pt x="4372551" y="-16558"/>
                      <a:pt x="4320904" y="105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>
                <a:solidFill>
                  <a:srgbClr val="3509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10X10" pitchFamily="50" charset="-127"/>
                  <a:ea typeface="10X10" pitchFamily="50" charset="-127"/>
                </a:endParaRPr>
              </a:p>
            </p:txBody>
          </p: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xmlns="" id="{07DB233E-BEC5-4AC6-97D4-B31A359C8BDE}"/>
                  </a:ext>
                </a:extLst>
              </p:cNvPr>
              <p:cNvGrpSpPr/>
              <p:nvPr/>
            </p:nvGrpSpPr>
            <p:grpSpPr>
              <a:xfrm>
                <a:off x="2851454" y="2541437"/>
                <a:ext cx="6339565" cy="2845108"/>
                <a:chOff x="2851454" y="2541437"/>
                <a:chExt cx="6339565" cy="2845108"/>
              </a:xfrm>
            </p:grpSpPr>
            <p:sp>
              <p:nvSpPr>
                <p:cNvPr id="54" name="자유형: 도형 53">
                  <a:extLst>
                    <a:ext uri="{FF2B5EF4-FFF2-40B4-BE49-F238E27FC236}">
                      <a16:creationId xmlns:a16="http://schemas.microsoft.com/office/drawing/2014/main" xmlns="" id="{93388E6F-526D-4A58-A57C-FA55A08289D5}"/>
                    </a:ext>
                  </a:extLst>
                </p:cNvPr>
                <p:cNvSpPr/>
                <p:nvPr/>
              </p:nvSpPr>
              <p:spPr>
                <a:xfrm>
                  <a:off x="2851454" y="2541437"/>
                  <a:ext cx="6339565" cy="2845108"/>
                </a:xfrm>
                <a:custGeom>
                  <a:avLst/>
                  <a:gdLst>
                    <a:gd name="connsiteX0" fmla="*/ 6099360 w 6339565"/>
                    <a:gd name="connsiteY0" fmla="*/ 113 h 2845108"/>
                    <a:gd name="connsiteX1" fmla="*/ 6268429 w 6339565"/>
                    <a:gd name="connsiteY1" fmla="*/ 54882 h 2845108"/>
                    <a:gd name="connsiteX2" fmla="*/ 6339549 w 6339565"/>
                    <a:gd name="connsiteY2" fmla="*/ 283482 h 2845108"/>
                    <a:gd name="connsiteX3" fmla="*/ 6273509 w 6339565"/>
                    <a:gd name="connsiteY3" fmla="*/ 440962 h 2845108"/>
                    <a:gd name="connsiteX4" fmla="*/ 6131269 w 6339565"/>
                    <a:gd name="connsiteY4" fmla="*/ 461282 h 2845108"/>
                    <a:gd name="connsiteX5" fmla="*/ 6029669 w 6339565"/>
                    <a:gd name="connsiteY5" fmla="*/ 395242 h 2845108"/>
                    <a:gd name="connsiteX6" fmla="*/ 6100789 w 6339565"/>
                    <a:gd name="connsiteY6" fmla="*/ 517162 h 2845108"/>
                    <a:gd name="connsiteX7" fmla="*/ 6151589 w 6339565"/>
                    <a:gd name="connsiteY7" fmla="*/ 771162 h 2845108"/>
                    <a:gd name="connsiteX8" fmla="*/ 6177941 w 6339565"/>
                    <a:gd name="connsiteY8" fmla="*/ 917212 h 2845108"/>
                    <a:gd name="connsiteX9" fmla="*/ 6197086 w 6339565"/>
                    <a:gd name="connsiteY9" fmla="*/ 1041527 h 2845108"/>
                    <a:gd name="connsiteX10" fmla="*/ 6199380 w 6339565"/>
                    <a:gd name="connsiteY10" fmla="*/ 1047642 h 2845108"/>
                    <a:gd name="connsiteX11" fmla="*/ 6262066 w 6339565"/>
                    <a:gd name="connsiteY11" fmla="*/ 1405722 h 2845108"/>
                    <a:gd name="connsiteX12" fmla="*/ 6201106 w 6339565"/>
                    <a:gd name="connsiteY12" fmla="*/ 1946742 h 2845108"/>
                    <a:gd name="connsiteX13" fmla="*/ 5858206 w 6339565"/>
                    <a:gd name="connsiteY13" fmla="*/ 2510622 h 2845108"/>
                    <a:gd name="connsiteX14" fmla="*/ 5332426 w 6339565"/>
                    <a:gd name="connsiteY14" fmla="*/ 2723982 h 2845108"/>
                    <a:gd name="connsiteX15" fmla="*/ 3869386 w 6339565"/>
                    <a:gd name="connsiteY15" fmla="*/ 2838282 h 2845108"/>
                    <a:gd name="connsiteX16" fmla="*/ 2139646 w 6339565"/>
                    <a:gd name="connsiteY16" fmla="*/ 2815422 h 2845108"/>
                    <a:gd name="connsiteX17" fmla="*/ 1202386 w 6339565"/>
                    <a:gd name="connsiteY17" fmla="*/ 2678262 h 2845108"/>
                    <a:gd name="connsiteX18" fmla="*/ 676606 w 6339565"/>
                    <a:gd name="connsiteY18" fmla="*/ 2251542 h 2845108"/>
                    <a:gd name="connsiteX19" fmla="*/ 409906 w 6339565"/>
                    <a:gd name="connsiteY19" fmla="*/ 1702902 h 2845108"/>
                    <a:gd name="connsiteX20" fmla="*/ 374664 w 6339565"/>
                    <a:gd name="connsiteY20" fmla="*/ 1423820 h 2845108"/>
                    <a:gd name="connsiteX21" fmla="*/ 373838 w 6339565"/>
                    <a:gd name="connsiteY21" fmla="*/ 1296128 h 2845108"/>
                    <a:gd name="connsiteX22" fmla="*/ 368967 w 6339565"/>
                    <a:gd name="connsiteY22" fmla="*/ 1275986 h 2845108"/>
                    <a:gd name="connsiteX23" fmla="*/ 358251 w 6339565"/>
                    <a:gd name="connsiteY23" fmla="*/ 1195738 h 2845108"/>
                    <a:gd name="connsiteX24" fmla="*/ 289671 w 6339565"/>
                    <a:gd name="connsiteY24" fmla="*/ 906178 h 2845108"/>
                    <a:gd name="connsiteX25" fmla="*/ 217281 w 6339565"/>
                    <a:gd name="connsiteY25" fmla="*/ 887128 h 2845108"/>
                    <a:gd name="connsiteX26" fmla="*/ 99171 w 6339565"/>
                    <a:gd name="connsiteY26" fmla="*/ 877603 h 2845108"/>
                    <a:gd name="connsiteX27" fmla="*/ 7731 w 6339565"/>
                    <a:gd name="connsiteY27" fmla="*/ 748063 h 2845108"/>
                    <a:gd name="connsiteX28" fmla="*/ 24876 w 6339565"/>
                    <a:gd name="connsiteY28" fmla="*/ 553753 h 2845108"/>
                    <a:gd name="connsiteX29" fmla="*/ 182991 w 6339565"/>
                    <a:gd name="connsiteY29" fmla="*/ 445168 h 2845108"/>
                    <a:gd name="connsiteX30" fmla="*/ 453501 w 6339565"/>
                    <a:gd name="connsiteY30" fmla="*/ 447073 h 2845108"/>
                    <a:gd name="connsiteX31" fmla="*/ 567801 w 6339565"/>
                    <a:gd name="connsiteY31" fmla="*/ 620428 h 2845108"/>
                    <a:gd name="connsiteX32" fmla="*/ 579231 w 6339565"/>
                    <a:gd name="connsiteY32" fmla="*/ 881413 h 2845108"/>
                    <a:gd name="connsiteX33" fmla="*/ 577326 w 6339565"/>
                    <a:gd name="connsiteY33" fmla="*/ 1146208 h 2845108"/>
                    <a:gd name="connsiteX34" fmla="*/ 577825 w 6339565"/>
                    <a:gd name="connsiteY34" fmla="*/ 1160111 h 2845108"/>
                    <a:gd name="connsiteX35" fmla="*/ 661842 w 6339565"/>
                    <a:gd name="connsiteY35" fmla="*/ 1231891 h 2845108"/>
                    <a:gd name="connsiteX36" fmla="*/ 1057606 w 6339565"/>
                    <a:gd name="connsiteY36" fmla="*/ 1535262 h 2845108"/>
                    <a:gd name="connsiteX37" fmla="*/ 1903426 w 6339565"/>
                    <a:gd name="connsiteY37" fmla="*/ 1931502 h 2845108"/>
                    <a:gd name="connsiteX38" fmla="*/ 3092146 w 6339565"/>
                    <a:gd name="connsiteY38" fmla="*/ 2114382 h 2845108"/>
                    <a:gd name="connsiteX39" fmla="*/ 4547566 w 6339565"/>
                    <a:gd name="connsiteY39" fmla="*/ 2122002 h 2845108"/>
                    <a:gd name="connsiteX40" fmla="*/ 5477206 w 6339565"/>
                    <a:gd name="connsiteY40" fmla="*/ 1984842 h 2845108"/>
                    <a:gd name="connsiteX41" fmla="*/ 5942026 w 6339565"/>
                    <a:gd name="connsiteY41" fmla="*/ 1733382 h 2845108"/>
                    <a:gd name="connsiteX42" fmla="*/ 6014059 w 6339565"/>
                    <a:gd name="connsiteY42" fmla="*/ 1643073 h 2845108"/>
                    <a:gd name="connsiteX43" fmla="*/ 6030435 w 6339565"/>
                    <a:gd name="connsiteY43" fmla="*/ 1611791 h 2845108"/>
                    <a:gd name="connsiteX44" fmla="*/ 6029669 w 6339565"/>
                    <a:gd name="connsiteY44" fmla="*/ 1604282 h 2845108"/>
                    <a:gd name="connsiteX45" fmla="*/ 6024589 w 6339565"/>
                    <a:gd name="connsiteY45" fmla="*/ 1136922 h 2845108"/>
                    <a:gd name="connsiteX46" fmla="*/ 5973789 w 6339565"/>
                    <a:gd name="connsiteY46" fmla="*/ 720362 h 2845108"/>
                    <a:gd name="connsiteX47" fmla="*/ 5892509 w 6339565"/>
                    <a:gd name="connsiteY47" fmla="*/ 354602 h 2845108"/>
                    <a:gd name="connsiteX48" fmla="*/ 5892509 w 6339565"/>
                    <a:gd name="connsiteY48" fmla="*/ 131082 h 2845108"/>
                    <a:gd name="connsiteX49" fmla="*/ 6044909 w 6339565"/>
                    <a:gd name="connsiteY49" fmla="*/ 4082 h 2845108"/>
                    <a:gd name="connsiteX50" fmla="*/ 6099360 w 6339565"/>
                    <a:gd name="connsiteY50" fmla="*/ 113 h 2845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6339565" h="2845108">
                      <a:moveTo>
                        <a:pt x="6099360" y="113"/>
                      </a:moveTo>
                      <a:cubicBezTo>
                        <a:pt x="6159526" y="1701"/>
                        <a:pt x="6231599" y="19957"/>
                        <a:pt x="6268429" y="54882"/>
                      </a:cubicBezTo>
                      <a:cubicBezTo>
                        <a:pt x="6317536" y="101449"/>
                        <a:pt x="6338702" y="219135"/>
                        <a:pt x="6339549" y="283482"/>
                      </a:cubicBezTo>
                      <a:cubicBezTo>
                        <a:pt x="6340396" y="347829"/>
                        <a:pt x="6308222" y="411329"/>
                        <a:pt x="6273509" y="440962"/>
                      </a:cubicBezTo>
                      <a:cubicBezTo>
                        <a:pt x="6238796" y="470595"/>
                        <a:pt x="6171909" y="468902"/>
                        <a:pt x="6131269" y="461282"/>
                      </a:cubicBezTo>
                      <a:cubicBezTo>
                        <a:pt x="6090629" y="453662"/>
                        <a:pt x="6034749" y="385929"/>
                        <a:pt x="6029669" y="395242"/>
                      </a:cubicBezTo>
                      <a:cubicBezTo>
                        <a:pt x="6024589" y="404555"/>
                        <a:pt x="6080469" y="454509"/>
                        <a:pt x="6100789" y="517162"/>
                      </a:cubicBezTo>
                      <a:cubicBezTo>
                        <a:pt x="6121109" y="579815"/>
                        <a:pt x="6134656" y="678029"/>
                        <a:pt x="6151589" y="771162"/>
                      </a:cubicBezTo>
                      <a:cubicBezTo>
                        <a:pt x="6160056" y="817728"/>
                        <a:pt x="6169157" y="866412"/>
                        <a:pt x="6177941" y="917212"/>
                      </a:cubicBezTo>
                      <a:lnTo>
                        <a:pt x="6197086" y="1041527"/>
                      </a:lnTo>
                      <a:lnTo>
                        <a:pt x="6199380" y="1047642"/>
                      </a:lnTo>
                      <a:cubicBezTo>
                        <a:pt x="6224918" y="1125925"/>
                        <a:pt x="6259208" y="1287612"/>
                        <a:pt x="6262066" y="1405722"/>
                      </a:cubicBezTo>
                      <a:cubicBezTo>
                        <a:pt x="6265876" y="1563202"/>
                        <a:pt x="6268416" y="1762592"/>
                        <a:pt x="6201106" y="1946742"/>
                      </a:cubicBezTo>
                      <a:cubicBezTo>
                        <a:pt x="6133796" y="2130892"/>
                        <a:pt x="6002986" y="2381082"/>
                        <a:pt x="5858206" y="2510622"/>
                      </a:cubicBezTo>
                      <a:cubicBezTo>
                        <a:pt x="5713426" y="2640162"/>
                        <a:pt x="5663896" y="2669372"/>
                        <a:pt x="5332426" y="2723982"/>
                      </a:cubicBezTo>
                      <a:cubicBezTo>
                        <a:pt x="5000956" y="2778592"/>
                        <a:pt x="4401516" y="2823042"/>
                        <a:pt x="3869386" y="2838282"/>
                      </a:cubicBezTo>
                      <a:cubicBezTo>
                        <a:pt x="3337256" y="2853522"/>
                        <a:pt x="2584146" y="2842092"/>
                        <a:pt x="2139646" y="2815422"/>
                      </a:cubicBezTo>
                      <a:cubicBezTo>
                        <a:pt x="1695146" y="2788752"/>
                        <a:pt x="1446226" y="2772242"/>
                        <a:pt x="1202386" y="2678262"/>
                      </a:cubicBezTo>
                      <a:cubicBezTo>
                        <a:pt x="958546" y="2584282"/>
                        <a:pt x="808686" y="2414102"/>
                        <a:pt x="676606" y="2251542"/>
                      </a:cubicBezTo>
                      <a:cubicBezTo>
                        <a:pt x="544526" y="2088982"/>
                        <a:pt x="460706" y="1879432"/>
                        <a:pt x="409906" y="1702902"/>
                      </a:cubicBezTo>
                      <a:cubicBezTo>
                        <a:pt x="384506" y="1614637"/>
                        <a:pt x="376886" y="1515260"/>
                        <a:pt x="374664" y="1423820"/>
                      </a:cubicBezTo>
                      <a:lnTo>
                        <a:pt x="373838" y="1296128"/>
                      </a:lnTo>
                      <a:lnTo>
                        <a:pt x="368967" y="1275986"/>
                      </a:lnTo>
                      <a:cubicBezTo>
                        <a:pt x="366824" y="1256142"/>
                        <a:pt x="366824" y="1230187"/>
                        <a:pt x="358251" y="1195738"/>
                      </a:cubicBezTo>
                      <a:cubicBezTo>
                        <a:pt x="341106" y="1126841"/>
                        <a:pt x="313166" y="957613"/>
                        <a:pt x="289671" y="906178"/>
                      </a:cubicBezTo>
                      <a:cubicBezTo>
                        <a:pt x="266176" y="854743"/>
                        <a:pt x="249031" y="891890"/>
                        <a:pt x="217281" y="887128"/>
                      </a:cubicBezTo>
                      <a:cubicBezTo>
                        <a:pt x="185531" y="882366"/>
                        <a:pt x="134096" y="900780"/>
                        <a:pt x="99171" y="877603"/>
                      </a:cubicBezTo>
                      <a:cubicBezTo>
                        <a:pt x="64246" y="854425"/>
                        <a:pt x="20113" y="802038"/>
                        <a:pt x="7731" y="748063"/>
                      </a:cubicBezTo>
                      <a:cubicBezTo>
                        <a:pt x="-4651" y="694088"/>
                        <a:pt x="-4334" y="604235"/>
                        <a:pt x="24876" y="553753"/>
                      </a:cubicBezTo>
                      <a:cubicBezTo>
                        <a:pt x="54086" y="503271"/>
                        <a:pt x="111553" y="462948"/>
                        <a:pt x="182991" y="445168"/>
                      </a:cubicBezTo>
                      <a:cubicBezTo>
                        <a:pt x="254428" y="427388"/>
                        <a:pt x="389366" y="417863"/>
                        <a:pt x="453501" y="447073"/>
                      </a:cubicBezTo>
                      <a:cubicBezTo>
                        <a:pt x="517636" y="476283"/>
                        <a:pt x="546846" y="548038"/>
                        <a:pt x="567801" y="620428"/>
                      </a:cubicBezTo>
                      <a:cubicBezTo>
                        <a:pt x="588756" y="692818"/>
                        <a:pt x="577644" y="793783"/>
                        <a:pt x="579231" y="881413"/>
                      </a:cubicBezTo>
                      <a:cubicBezTo>
                        <a:pt x="580819" y="969043"/>
                        <a:pt x="579231" y="1070961"/>
                        <a:pt x="577326" y="1146208"/>
                      </a:cubicBezTo>
                      <a:lnTo>
                        <a:pt x="577825" y="1160111"/>
                      </a:lnTo>
                      <a:lnTo>
                        <a:pt x="661842" y="1231891"/>
                      </a:lnTo>
                      <a:cubicBezTo>
                        <a:pt x="787096" y="1338730"/>
                        <a:pt x="929971" y="1457792"/>
                        <a:pt x="1057606" y="1535262"/>
                      </a:cubicBezTo>
                      <a:cubicBezTo>
                        <a:pt x="1312876" y="1690202"/>
                        <a:pt x="1564336" y="1834982"/>
                        <a:pt x="1903426" y="1931502"/>
                      </a:cubicBezTo>
                      <a:cubicBezTo>
                        <a:pt x="2242516" y="2028022"/>
                        <a:pt x="2651456" y="2082632"/>
                        <a:pt x="3092146" y="2114382"/>
                      </a:cubicBezTo>
                      <a:cubicBezTo>
                        <a:pt x="3532836" y="2146132"/>
                        <a:pt x="4150056" y="2143592"/>
                        <a:pt x="4547566" y="2122002"/>
                      </a:cubicBezTo>
                      <a:cubicBezTo>
                        <a:pt x="4945076" y="2100412"/>
                        <a:pt x="5244796" y="2049612"/>
                        <a:pt x="5477206" y="1984842"/>
                      </a:cubicBezTo>
                      <a:cubicBezTo>
                        <a:pt x="5709616" y="1920072"/>
                        <a:pt x="5831536" y="1841332"/>
                        <a:pt x="5942026" y="1733382"/>
                      </a:cubicBezTo>
                      <a:cubicBezTo>
                        <a:pt x="5969648" y="1706395"/>
                        <a:pt x="5993382" y="1675756"/>
                        <a:pt x="6014059" y="1643073"/>
                      </a:cubicBezTo>
                      <a:lnTo>
                        <a:pt x="6030435" y="1611791"/>
                      </a:lnTo>
                      <a:lnTo>
                        <a:pt x="6029669" y="1604282"/>
                      </a:lnTo>
                      <a:cubicBezTo>
                        <a:pt x="6021202" y="1510302"/>
                        <a:pt x="6033902" y="1284242"/>
                        <a:pt x="6024589" y="1136922"/>
                      </a:cubicBezTo>
                      <a:cubicBezTo>
                        <a:pt x="6015276" y="989602"/>
                        <a:pt x="5995802" y="850749"/>
                        <a:pt x="5973789" y="720362"/>
                      </a:cubicBezTo>
                      <a:cubicBezTo>
                        <a:pt x="5951776" y="589975"/>
                        <a:pt x="5906056" y="452815"/>
                        <a:pt x="5892509" y="354602"/>
                      </a:cubicBezTo>
                      <a:cubicBezTo>
                        <a:pt x="5878962" y="256389"/>
                        <a:pt x="5867109" y="189502"/>
                        <a:pt x="5892509" y="131082"/>
                      </a:cubicBezTo>
                      <a:cubicBezTo>
                        <a:pt x="5917909" y="72662"/>
                        <a:pt x="5982256" y="16782"/>
                        <a:pt x="6044909" y="4082"/>
                      </a:cubicBezTo>
                      <a:cubicBezTo>
                        <a:pt x="6060572" y="907"/>
                        <a:pt x="6079305" y="-416"/>
                        <a:pt x="6099360" y="113"/>
                      </a:cubicBezTo>
                      <a:close/>
                    </a:path>
                  </a:pathLst>
                </a:custGeom>
                <a:solidFill>
                  <a:srgbClr val="0F0A17"/>
                </a:solidFill>
                <a:ln w="12700">
                  <a:solidFill>
                    <a:srgbClr val="350917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10X10" pitchFamily="50" charset="-127"/>
                    <a:ea typeface="10X10" pitchFamily="50" charset="-127"/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xmlns="" id="{19CB37A8-4683-4838-842B-07D58F1B48E8}"/>
                    </a:ext>
                  </a:extLst>
                </p:cNvPr>
                <p:cNvSpPr/>
                <p:nvPr/>
              </p:nvSpPr>
              <p:spPr>
                <a:xfrm rot="1725607">
                  <a:off x="2997489" y="3082836"/>
                  <a:ext cx="315824" cy="267388"/>
                </a:xfrm>
                <a:custGeom>
                  <a:avLst/>
                  <a:gdLst>
                    <a:gd name="connsiteX0" fmla="*/ 228120 w 228120"/>
                    <a:gd name="connsiteY0" fmla="*/ 137293 h 193135"/>
                    <a:gd name="connsiteX1" fmla="*/ 201450 w 228120"/>
                    <a:gd name="connsiteY1" fmla="*/ 49663 h 193135"/>
                    <a:gd name="connsiteX2" fmla="*/ 121440 w 228120"/>
                    <a:gd name="connsiteY2" fmla="*/ 133 h 193135"/>
                    <a:gd name="connsiteX3" fmla="*/ 18570 w 228120"/>
                    <a:gd name="connsiteY3" fmla="*/ 38233 h 193135"/>
                    <a:gd name="connsiteX4" fmla="*/ 5235 w 228120"/>
                    <a:gd name="connsiteY4" fmla="*/ 127768 h 193135"/>
                    <a:gd name="connsiteX5" fmla="*/ 77625 w 228120"/>
                    <a:gd name="connsiteY5" fmla="*/ 192538 h 193135"/>
                    <a:gd name="connsiteX6" fmla="*/ 150015 w 228120"/>
                    <a:gd name="connsiteY6" fmla="*/ 156343 h 193135"/>
                    <a:gd name="connsiteX7" fmla="*/ 148110 w 228120"/>
                    <a:gd name="connsiteY7" fmla="*/ 95383 h 193135"/>
                    <a:gd name="connsiteX8" fmla="*/ 79530 w 228120"/>
                    <a:gd name="connsiteY8" fmla="*/ 80143 h 193135"/>
                    <a:gd name="connsiteX9" fmla="*/ 79530 w 228120"/>
                    <a:gd name="connsiteY9" fmla="*/ 129673 h 193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8120" h="193135">
                      <a:moveTo>
                        <a:pt x="228120" y="137293"/>
                      </a:moveTo>
                      <a:cubicBezTo>
                        <a:pt x="223675" y="104908"/>
                        <a:pt x="219230" y="72523"/>
                        <a:pt x="201450" y="49663"/>
                      </a:cubicBezTo>
                      <a:cubicBezTo>
                        <a:pt x="183670" y="26803"/>
                        <a:pt x="151920" y="2038"/>
                        <a:pt x="121440" y="133"/>
                      </a:cubicBezTo>
                      <a:cubicBezTo>
                        <a:pt x="90960" y="-1772"/>
                        <a:pt x="37937" y="16961"/>
                        <a:pt x="18570" y="38233"/>
                      </a:cubicBezTo>
                      <a:cubicBezTo>
                        <a:pt x="-797" y="59505"/>
                        <a:pt x="-4607" y="102051"/>
                        <a:pt x="5235" y="127768"/>
                      </a:cubicBezTo>
                      <a:cubicBezTo>
                        <a:pt x="15077" y="153485"/>
                        <a:pt x="53495" y="187776"/>
                        <a:pt x="77625" y="192538"/>
                      </a:cubicBezTo>
                      <a:cubicBezTo>
                        <a:pt x="101755" y="197301"/>
                        <a:pt x="138268" y="172535"/>
                        <a:pt x="150015" y="156343"/>
                      </a:cubicBezTo>
                      <a:cubicBezTo>
                        <a:pt x="161762" y="140151"/>
                        <a:pt x="159857" y="108083"/>
                        <a:pt x="148110" y="95383"/>
                      </a:cubicBezTo>
                      <a:cubicBezTo>
                        <a:pt x="136363" y="82683"/>
                        <a:pt x="90960" y="74428"/>
                        <a:pt x="79530" y="80143"/>
                      </a:cubicBezTo>
                      <a:cubicBezTo>
                        <a:pt x="68100" y="85858"/>
                        <a:pt x="73815" y="107765"/>
                        <a:pt x="79530" y="129673"/>
                      </a:cubicBezTo>
                    </a:path>
                  </a:pathLst>
                </a:custGeom>
                <a:noFill/>
                <a:ln w="6350" cap="rnd">
                  <a:solidFill>
                    <a:srgbClr val="35091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>
                    <a:latin typeface="10X10" pitchFamily="50" charset="-127"/>
                    <a:ea typeface="10X10" pitchFamily="50" charset="-127"/>
                  </a:endParaRPr>
                </a:p>
              </p:txBody>
            </p:sp>
          </p:grpSp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xmlns="" id="{878994B1-9DB0-4247-A218-4290E14AB7FA}"/>
                </a:ext>
              </a:extLst>
            </p:cNvPr>
            <p:cNvGrpSpPr/>
            <p:nvPr/>
          </p:nvGrpSpPr>
          <p:grpSpPr>
            <a:xfrm>
              <a:off x="620958" y="3135637"/>
              <a:ext cx="175565" cy="143032"/>
              <a:chOff x="2565400" y="2814955"/>
              <a:chExt cx="405518" cy="330370"/>
            </a:xfrm>
            <a:effectLst/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xmlns="" id="{877C9477-2DA2-4D5C-909F-16F3E400F092}"/>
                  </a:ext>
                </a:extLst>
              </p:cNvPr>
              <p:cNvSpPr/>
              <p:nvPr/>
            </p:nvSpPr>
            <p:spPr>
              <a:xfrm>
                <a:off x="2565400" y="2814955"/>
                <a:ext cx="405518" cy="330370"/>
              </a:xfrm>
              <a:custGeom>
                <a:avLst/>
                <a:gdLst>
                  <a:gd name="connsiteX0" fmla="*/ 0 w 405518"/>
                  <a:gd name="connsiteY0" fmla="*/ 0 h 284480"/>
                  <a:gd name="connsiteX1" fmla="*/ 405518 w 405518"/>
                  <a:gd name="connsiteY1" fmla="*/ 0 h 284480"/>
                  <a:gd name="connsiteX2" fmla="*/ 405518 w 405518"/>
                  <a:gd name="connsiteY2" fmla="*/ 284480 h 284480"/>
                  <a:gd name="connsiteX3" fmla="*/ 0 w 405518"/>
                  <a:gd name="connsiteY3" fmla="*/ 284480 h 284480"/>
                  <a:gd name="connsiteX4" fmla="*/ 0 w 405518"/>
                  <a:gd name="connsiteY4" fmla="*/ 0 h 284480"/>
                  <a:gd name="connsiteX0" fmla="*/ 0 w 405518"/>
                  <a:gd name="connsiteY0" fmla="*/ 14675 h 299155"/>
                  <a:gd name="connsiteX1" fmla="*/ 405518 w 405518"/>
                  <a:gd name="connsiteY1" fmla="*/ 14675 h 299155"/>
                  <a:gd name="connsiteX2" fmla="*/ 405518 w 405518"/>
                  <a:gd name="connsiteY2" fmla="*/ 299155 h 299155"/>
                  <a:gd name="connsiteX3" fmla="*/ 0 w 405518"/>
                  <a:gd name="connsiteY3" fmla="*/ 299155 h 299155"/>
                  <a:gd name="connsiteX4" fmla="*/ 0 w 405518"/>
                  <a:gd name="connsiteY4" fmla="*/ 14675 h 299155"/>
                  <a:gd name="connsiteX0" fmla="*/ 0 w 405518"/>
                  <a:gd name="connsiteY0" fmla="*/ 24765 h 309245"/>
                  <a:gd name="connsiteX1" fmla="*/ 405518 w 405518"/>
                  <a:gd name="connsiteY1" fmla="*/ 24765 h 309245"/>
                  <a:gd name="connsiteX2" fmla="*/ 405518 w 405518"/>
                  <a:gd name="connsiteY2" fmla="*/ 309245 h 309245"/>
                  <a:gd name="connsiteX3" fmla="*/ 0 w 405518"/>
                  <a:gd name="connsiteY3" fmla="*/ 309245 h 309245"/>
                  <a:gd name="connsiteX4" fmla="*/ 0 w 405518"/>
                  <a:gd name="connsiteY4" fmla="*/ 24765 h 309245"/>
                  <a:gd name="connsiteX0" fmla="*/ 0 w 405518"/>
                  <a:gd name="connsiteY0" fmla="*/ 24765 h 319405"/>
                  <a:gd name="connsiteX1" fmla="*/ 405518 w 405518"/>
                  <a:gd name="connsiteY1" fmla="*/ 24765 h 319405"/>
                  <a:gd name="connsiteX2" fmla="*/ 405518 w 405518"/>
                  <a:gd name="connsiteY2" fmla="*/ 309245 h 319405"/>
                  <a:gd name="connsiteX3" fmla="*/ 0 w 405518"/>
                  <a:gd name="connsiteY3" fmla="*/ 309245 h 319405"/>
                  <a:gd name="connsiteX4" fmla="*/ 0 w 405518"/>
                  <a:gd name="connsiteY4" fmla="*/ 24765 h 319405"/>
                  <a:gd name="connsiteX0" fmla="*/ 0 w 405518"/>
                  <a:gd name="connsiteY0" fmla="*/ 24765 h 330370"/>
                  <a:gd name="connsiteX1" fmla="*/ 405518 w 405518"/>
                  <a:gd name="connsiteY1" fmla="*/ 24765 h 330370"/>
                  <a:gd name="connsiteX2" fmla="*/ 405518 w 405518"/>
                  <a:gd name="connsiteY2" fmla="*/ 309245 h 330370"/>
                  <a:gd name="connsiteX3" fmla="*/ 0 w 405518"/>
                  <a:gd name="connsiteY3" fmla="*/ 309245 h 330370"/>
                  <a:gd name="connsiteX4" fmla="*/ 0 w 405518"/>
                  <a:gd name="connsiteY4" fmla="*/ 24765 h 330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518" h="330370">
                    <a:moveTo>
                      <a:pt x="0" y="24765"/>
                    </a:moveTo>
                    <a:cubicBezTo>
                      <a:pt x="150413" y="-8255"/>
                      <a:pt x="283045" y="-8255"/>
                      <a:pt x="405518" y="24765"/>
                    </a:cubicBezTo>
                    <a:lnTo>
                      <a:pt x="405518" y="309245"/>
                    </a:lnTo>
                    <a:cubicBezTo>
                      <a:pt x="267805" y="342265"/>
                      <a:pt x="142793" y="332105"/>
                      <a:pt x="0" y="309245"/>
                    </a:cubicBezTo>
                    <a:lnTo>
                      <a:pt x="0" y="24765"/>
                    </a:lnTo>
                    <a:close/>
                  </a:path>
                </a:pathLst>
              </a:custGeom>
              <a:gradFill>
                <a:gsLst>
                  <a:gs pos="80000">
                    <a:srgbClr val="EE8650"/>
                  </a:gs>
                  <a:gs pos="36000">
                    <a:srgbClr val="FDDF6E"/>
                  </a:gs>
                </a:gsLst>
                <a:path path="circle">
                  <a:fillToRect l="50000" t="50000" r="50000" b="50000"/>
                </a:path>
              </a:gradFill>
              <a:ln w="9525">
                <a:solidFill>
                  <a:srgbClr val="350917"/>
                </a:solidFill>
              </a:ln>
              <a:effectLst>
                <a:glow rad="241300">
                  <a:srgbClr val="EE8650">
                    <a:alpha val="10000"/>
                  </a:srgbClr>
                </a:glow>
                <a:outerShdw blurRad="127000" sx="105000" sy="105000" algn="ctr" rotWithShape="0">
                  <a:srgbClr val="EE8650">
                    <a:alpha val="5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10X10" pitchFamily="50" charset="-127"/>
                  <a:ea typeface="10X10" pitchFamily="50" charset="-127"/>
                </a:endParaRPr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xmlns="" id="{8232E896-C4BF-409E-9548-AC436499788B}"/>
                  </a:ext>
                </a:extLst>
              </p:cNvPr>
              <p:cNvCxnSpPr/>
              <p:nvPr/>
            </p:nvCxnSpPr>
            <p:spPr>
              <a:xfrm>
                <a:off x="2697480" y="2814955"/>
                <a:ext cx="0" cy="330370"/>
              </a:xfrm>
              <a:prstGeom prst="line">
                <a:avLst/>
              </a:prstGeom>
              <a:solidFill>
                <a:schemeClr val="accent1">
                  <a:alpha val="23000"/>
                </a:schemeClr>
              </a:solidFill>
              <a:ln w="9525">
                <a:solidFill>
                  <a:srgbClr val="3509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xmlns="" id="{6D876159-3DED-484F-842A-8CEAEBE5ADF3}"/>
                  </a:ext>
                </a:extLst>
              </p:cNvPr>
              <p:cNvCxnSpPr/>
              <p:nvPr/>
            </p:nvCxnSpPr>
            <p:spPr>
              <a:xfrm>
                <a:off x="2829560" y="2814955"/>
                <a:ext cx="0" cy="330370"/>
              </a:xfrm>
              <a:prstGeom prst="line">
                <a:avLst/>
              </a:prstGeom>
              <a:solidFill>
                <a:schemeClr val="accent1">
                  <a:alpha val="23000"/>
                </a:schemeClr>
              </a:solidFill>
              <a:ln w="9525">
                <a:solidFill>
                  <a:srgbClr val="3509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xmlns="" id="{56828544-9950-4B3E-AF76-9D7990890149}"/>
                  </a:ext>
                </a:extLst>
              </p:cNvPr>
              <p:cNvCxnSpPr/>
              <p:nvPr/>
            </p:nvCxnSpPr>
            <p:spPr>
              <a:xfrm>
                <a:off x="2565400" y="2987040"/>
                <a:ext cx="405518" cy="0"/>
              </a:xfrm>
              <a:prstGeom prst="line">
                <a:avLst/>
              </a:prstGeom>
              <a:solidFill>
                <a:schemeClr val="accent1">
                  <a:alpha val="23000"/>
                </a:schemeClr>
              </a:solidFill>
              <a:ln w="9525">
                <a:solidFill>
                  <a:srgbClr val="3509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01" name="이등변 삼각형 100">
              <a:extLst>
                <a:ext uri="{FF2B5EF4-FFF2-40B4-BE49-F238E27FC236}">
                  <a16:creationId xmlns:a16="http://schemas.microsoft.com/office/drawing/2014/main" xmlns="" id="{1160F9DE-077C-40AB-8CAC-A2BB91273EC5}"/>
                </a:ext>
              </a:extLst>
            </p:cNvPr>
            <p:cNvSpPr/>
            <p:nvPr/>
          </p:nvSpPr>
          <p:spPr>
            <a:xfrm>
              <a:off x="616220" y="3067462"/>
              <a:ext cx="186902" cy="76710"/>
            </a:xfrm>
            <a:custGeom>
              <a:avLst/>
              <a:gdLst>
                <a:gd name="connsiteX0" fmla="*/ 0 w 405517"/>
                <a:gd name="connsiteY0" fmla="*/ 156210 h 156210"/>
                <a:gd name="connsiteX1" fmla="*/ 202759 w 405517"/>
                <a:gd name="connsiteY1" fmla="*/ 0 h 156210"/>
                <a:gd name="connsiteX2" fmla="*/ 405517 w 405517"/>
                <a:gd name="connsiteY2" fmla="*/ 156210 h 156210"/>
                <a:gd name="connsiteX3" fmla="*/ 0 w 405517"/>
                <a:gd name="connsiteY3" fmla="*/ 156210 h 156210"/>
                <a:gd name="connsiteX0" fmla="*/ 0 w 405517"/>
                <a:gd name="connsiteY0" fmla="*/ 156210 h 156210"/>
                <a:gd name="connsiteX1" fmla="*/ 202759 w 405517"/>
                <a:gd name="connsiteY1" fmla="*/ 0 h 156210"/>
                <a:gd name="connsiteX2" fmla="*/ 405517 w 405517"/>
                <a:gd name="connsiteY2" fmla="*/ 156210 h 156210"/>
                <a:gd name="connsiteX3" fmla="*/ 0 w 405517"/>
                <a:gd name="connsiteY3" fmla="*/ 156210 h 156210"/>
                <a:gd name="connsiteX0" fmla="*/ 0 w 405517"/>
                <a:gd name="connsiteY0" fmla="*/ 156210 h 156210"/>
                <a:gd name="connsiteX1" fmla="*/ 202759 w 405517"/>
                <a:gd name="connsiteY1" fmla="*/ 0 h 156210"/>
                <a:gd name="connsiteX2" fmla="*/ 405517 w 405517"/>
                <a:gd name="connsiteY2" fmla="*/ 156210 h 156210"/>
                <a:gd name="connsiteX3" fmla="*/ 0 w 405517"/>
                <a:gd name="connsiteY3" fmla="*/ 156210 h 156210"/>
                <a:gd name="connsiteX0" fmla="*/ 0 w 405517"/>
                <a:gd name="connsiteY0" fmla="*/ 156210 h 156210"/>
                <a:gd name="connsiteX1" fmla="*/ 202759 w 405517"/>
                <a:gd name="connsiteY1" fmla="*/ 0 h 156210"/>
                <a:gd name="connsiteX2" fmla="*/ 405517 w 405517"/>
                <a:gd name="connsiteY2" fmla="*/ 156210 h 156210"/>
                <a:gd name="connsiteX3" fmla="*/ 0 w 405517"/>
                <a:gd name="connsiteY3" fmla="*/ 156210 h 156210"/>
                <a:gd name="connsiteX0" fmla="*/ 0 w 405517"/>
                <a:gd name="connsiteY0" fmla="*/ 156210 h 156210"/>
                <a:gd name="connsiteX1" fmla="*/ 202759 w 405517"/>
                <a:gd name="connsiteY1" fmla="*/ 0 h 156210"/>
                <a:gd name="connsiteX2" fmla="*/ 405517 w 405517"/>
                <a:gd name="connsiteY2" fmla="*/ 156210 h 156210"/>
                <a:gd name="connsiteX3" fmla="*/ 0 w 405517"/>
                <a:gd name="connsiteY3" fmla="*/ 156210 h 156210"/>
                <a:gd name="connsiteX0" fmla="*/ 0 w 394087"/>
                <a:gd name="connsiteY0" fmla="*/ 156210 h 156210"/>
                <a:gd name="connsiteX1" fmla="*/ 191329 w 394087"/>
                <a:gd name="connsiteY1" fmla="*/ 0 h 156210"/>
                <a:gd name="connsiteX2" fmla="*/ 394087 w 394087"/>
                <a:gd name="connsiteY2" fmla="*/ 156210 h 156210"/>
                <a:gd name="connsiteX3" fmla="*/ 0 w 394087"/>
                <a:gd name="connsiteY3" fmla="*/ 156210 h 156210"/>
                <a:gd name="connsiteX0" fmla="*/ 0 w 403612"/>
                <a:gd name="connsiteY0" fmla="*/ 148590 h 156210"/>
                <a:gd name="connsiteX1" fmla="*/ 200854 w 403612"/>
                <a:gd name="connsiteY1" fmla="*/ 0 h 156210"/>
                <a:gd name="connsiteX2" fmla="*/ 403612 w 403612"/>
                <a:gd name="connsiteY2" fmla="*/ 156210 h 156210"/>
                <a:gd name="connsiteX3" fmla="*/ 0 w 403612"/>
                <a:gd name="connsiteY3" fmla="*/ 148590 h 156210"/>
                <a:gd name="connsiteX0" fmla="*/ 0 w 405517"/>
                <a:gd name="connsiteY0" fmla="*/ 148590 h 148590"/>
                <a:gd name="connsiteX1" fmla="*/ 200854 w 405517"/>
                <a:gd name="connsiteY1" fmla="*/ 0 h 148590"/>
                <a:gd name="connsiteX2" fmla="*/ 405517 w 405517"/>
                <a:gd name="connsiteY2" fmla="*/ 148590 h 148590"/>
                <a:gd name="connsiteX3" fmla="*/ 0 w 405517"/>
                <a:gd name="connsiteY3" fmla="*/ 148590 h 148590"/>
                <a:gd name="connsiteX0" fmla="*/ 0 w 405517"/>
                <a:gd name="connsiteY0" fmla="*/ 148590 h 148590"/>
                <a:gd name="connsiteX1" fmla="*/ 200854 w 405517"/>
                <a:gd name="connsiteY1" fmla="*/ 0 h 148590"/>
                <a:gd name="connsiteX2" fmla="*/ 405517 w 405517"/>
                <a:gd name="connsiteY2" fmla="*/ 148590 h 148590"/>
                <a:gd name="connsiteX3" fmla="*/ 0 w 405517"/>
                <a:gd name="connsiteY3" fmla="*/ 148590 h 148590"/>
                <a:gd name="connsiteX0" fmla="*/ 0 w 405517"/>
                <a:gd name="connsiteY0" fmla="*/ 148590 h 148590"/>
                <a:gd name="connsiteX1" fmla="*/ 200854 w 405517"/>
                <a:gd name="connsiteY1" fmla="*/ 0 h 148590"/>
                <a:gd name="connsiteX2" fmla="*/ 405517 w 405517"/>
                <a:gd name="connsiteY2" fmla="*/ 148590 h 148590"/>
                <a:gd name="connsiteX3" fmla="*/ 0 w 405517"/>
                <a:gd name="connsiteY3" fmla="*/ 148590 h 1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517" h="148590">
                  <a:moveTo>
                    <a:pt x="0" y="148590"/>
                  </a:moveTo>
                  <a:cubicBezTo>
                    <a:pt x="59966" y="86995"/>
                    <a:pt x="108503" y="36830"/>
                    <a:pt x="200854" y="0"/>
                  </a:cubicBezTo>
                  <a:cubicBezTo>
                    <a:pt x="308445" y="48260"/>
                    <a:pt x="355076" y="85090"/>
                    <a:pt x="405517" y="148590"/>
                  </a:cubicBezTo>
                  <a:cubicBezTo>
                    <a:pt x="283680" y="116205"/>
                    <a:pt x="146602" y="125730"/>
                    <a:pt x="0" y="148590"/>
                  </a:cubicBezTo>
                  <a:close/>
                </a:path>
              </a:pathLst>
            </a:custGeom>
            <a:solidFill>
              <a:srgbClr val="35091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73" name="이등변 삼각형 100">
              <a:extLst>
                <a:ext uri="{FF2B5EF4-FFF2-40B4-BE49-F238E27FC236}">
                  <a16:creationId xmlns:a16="http://schemas.microsoft.com/office/drawing/2014/main" xmlns="" id="{A811C12B-0562-44C7-8C34-A6775C649EA0}"/>
                </a:ext>
              </a:extLst>
            </p:cNvPr>
            <p:cNvSpPr/>
            <p:nvPr/>
          </p:nvSpPr>
          <p:spPr>
            <a:xfrm flipV="1">
              <a:off x="615419" y="3273918"/>
              <a:ext cx="186902" cy="45512"/>
            </a:xfrm>
            <a:custGeom>
              <a:avLst/>
              <a:gdLst>
                <a:gd name="connsiteX0" fmla="*/ 0 w 405517"/>
                <a:gd name="connsiteY0" fmla="*/ 156210 h 156210"/>
                <a:gd name="connsiteX1" fmla="*/ 202759 w 405517"/>
                <a:gd name="connsiteY1" fmla="*/ 0 h 156210"/>
                <a:gd name="connsiteX2" fmla="*/ 405517 w 405517"/>
                <a:gd name="connsiteY2" fmla="*/ 156210 h 156210"/>
                <a:gd name="connsiteX3" fmla="*/ 0 w 405517"/>
                <a:gd name="connsiteY3" fmla="*/ 156210 h 156210"/>
                <a:gd name="connsiteX0" fmla="*/ 0 w 405517"/>
                <a:gd name="connsiteY0" fmla="*/ 156210 h 156210"/>
                <a:gd name="connsiteX1" fmla="*/ 202759 w 405517"/>
                <a:gd name="connsiteY1" fmla="*/ 0 h 156210"/>
                <a:gd name="connsiteX2" fmla="*/ 405517 w 405517"/>
                <a:gd name="connsiteY2" fmla="*/ 156210 h 156210"/>
                <a:gd name="connsiteX3" fmla="*/ 0 w 405517"/>
                <a:gd name="connsiteY3" fmla="*/ 156210 h 156210"/>
                <a:gd name="connsiteX0" fmla="*/ 0 w 405517"/>
                <a:gd name="connsiteY0" fmla="*/ 156210 h 156210"/>
                <a:gd name="connsiteX1" fmla="*/ 202759 w 405517"/>
                <a:gd name="connsiteY1" fmla="*/ 0 h 156210"/>
                <a:gd name="connsiteX2" fmla="*/ 405517 w 405517"/>
                <a:gd name="connsiteY2" fmla="*/ 156210 h 156210"/>
                <a:gd name="connsiteX3" fmla="*/ 0 w 405517"/>
                <a:gd name="connsiteY3" fmla="*/ 156210 h 156210"/>
                <a:gd name="connsiteX0" fmla="*/ 0 w 405517"/>
                <a:gd name="connsiteY0" fmla="*/ 156210 h 156210"/>
                <a:gd name="connsiteX1" fmla="*/ 202759 w 405517"/>
                <a:gd name="connsiteY1" fmla="*/ 0 h 156210"/>
                <a:gd name="connsiteX2" fmla="*/ 405517 w 405517"/>
                <a:gd name="connsiteY2" fmla="*/ 156210 h 156210"/>
                <a:gd name="connsiteX3" fmla="*/ 0 w 405517"/>
                <a:gd name="connsiteY3" fmla="*/ 156210 h 156210"/>
                <a:gd name="connsiteX0" fmla="*/ 0 w 405517"/>
                <a:gd name="connsiteY0" fmla="*/ 156210 h 156210"/>
                <a:gd name="connsiteX1" fmla="*/ 202759 w 405517"/>
                <a:gd name="connsiteY1" fmla="*/ 0 h 156210"/>
                <a:gd name="connsiteX2" fmla="*/ 405517 w 405517"/>
                <a:gd name="connsiteY2" fmla="*/ 156210 h 156210"/>
                <a:gd name="connsiteX3" fmla="*/ 0 w 405517"/>
                <a:gd name="connsiteY3" fmla="*/ 156210 h 156210"/>
                <a:gd name="connsiteX0" fmla="*/ 0 w 394087"/>
                <a:gd name="connsiteY0" fmla="*/ 156210 h 156210"/>
                <a:gd name="connsiteX1" fmla="*/ 191329 w 394087"/>
                <a:gd name="connsiteY1" fmla="*/ 0 h 156210"/>
                <a:gd name="connsiteX2" fmla="*/ 394087 w 394087"/>
                <a:gd name="connsiteY2" fmla="*/ 156210 h 156210"/>
                <a:gd name="connsiteX3" fmla="*/ 0 w 394087"/>
                <a:gd name="connsiteY3" fmla="*/ 156210 h 156210"/>
                <a:gd name="connsiteX0" fmla="*/ 0 w 403612"/>
                <a:gd name="connsiteY0" fmla="*/ 148590 h 156210"/>
                <a:gd name="connsiteX1" fmla="*/ 200854 w 403612"/>
                <a:gd name="connsiteY1" fmla="*/ 0 h 156210"/>
                <a:gd name="connsiteX2" fmla="*/ 403612 w 403612"/>
                <a:gd name="connsiteY2" fmla="*/ 156210 h 156210"/>
                <a:gd name="connsiteX3" fmla="*/ 0 w 403612"/>
                <a:gd name="connsiteY3" fmla="*/ 148590 h 156210"/>
                <a:gd name="connsiteX0" fmla="*/ 0 w 405517"/>
                <a:gd name="connsiteY0" fmla="*/ 148590 h 148590"/>
                <a:gd name="connsiteX1" fmla="*/ 200854 w 405517"/>
                <a:gd name="connsiteY1" fmla="*/ 0 h 148590"/>
                <a:gd name="connsiteX2" fmla="*/ 405517 w 405517"/>
                <a:gd name="connsiteY2" fmla="*/ 148590 h 148590"/>
                <a:gd name="connsiteX3" fmla="*/ 0 w 405517"/>
                <a:gd name="connsiteY3" fmla="*/ 148590 h 148590"/>
                <a:gd name="connsiteX0" fmla="*/ 0 w 405517"/>
                <a:gd name="connsiteY0" fmla="*/ 148590 h 148590"/>
                <a:gd name="connsiteX1" fmla="*/ 200854 w 405517"/>
                <a:gd name="connsiteY1" fmla="*/ 0 h 148590"/>
                <a:gd name="connsiteX2" fmla="*/ 405517 w 405517"/>
                <a:gd name="connsiteY2" fmla="*/ 148590 h 148590"/>
                <a:gd name="connsiteX3" fmla="*/ 0 w 405517"/>
                <a:gd name="connsiteY3" fmla="*/ 148590 h 148590"/>
                <a:gd name="connsiteX0" fmla="*/ 0 w 405517"/>
                <a:gd name="connsiteY0" fmla="*/ 148590 h 148590"/>
                <a:gd name="connsiteX1" fmla="*/ 200854 w 405517"/>
                <a:gd name="connsiteY1" fmla="*/ 0 h 148590"/>
                <a:gd name="connsiteX2" fmla="*/ 405517 w 405517"/>
                <a:gd name="connsiteY2" fmla="*/ 148590 h 148590"/>
                <a:gd name="connsiteX3" fmla="*/ 0 w 405517"/>
                <a:gd name="connsiteY3" fmla="*/ 148590 h 1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517" h="148590">
                  <a:moveTo>
                    <a:pt x="0" y="148590"/>
                  </a:moveTo>
                  <a:cubicBezTo>
                    <a:pt x="59966" y="86995"/>
                    <a:pt x="108503" y="36830"/>
                    <a:pt x="200854" y="0"/>
                  </a:cubicBezTo>
                  <a:cubicBezTo>
                    <a:pt x="308445" y="48260"/>
                    <a:pt x="355076" y="85090"/>
                    <a:pt x="405517" y="148590"/>
                  </a:cubicBezTo>
                  <a:cubicBezTo>
                    <a:pt x="283680" y="116205"/>
                    <a:pt x="146602" y="125730"/>
                    <a:pt x="0" y="148590"/>
                  </a:cubicBezTo>
                  <a:close/>
                </a:path>
              </a:pathLst>
            </a:custGeom>
            <a:solidFill>
              <a:srgbClr val="35091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10X10" pitchFamily="50" charset="-127"/>
                <a:ea typeface="10X10" pitchFamily="50" charset="-127"/>
              </a:endParaRPr>
            </a:p>
          </p:txBody>
        </p: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xmlns="" id="{8B58A4C1-4541-4655-B95B-0AA5BB3E4142}"/>
                </a:ext>
              </a:extLst>
            </p:cNvPr>
            <p:cNvCxnSpPr/>
            <p:nvPr/>
          </p:nvCxnSpPr>
          <p:spPr>
            <a:xfrm>
              <a:off x="708740" y="3025891"/>
              <a:ext cx="0" cy="74779"/>
            </a:xfrm>
            <a:prstGeom prst="line">
              <a:avLst/>
            </a:prstGeom>
            <a:solidFill>
              <a:schemeClr val="accent1">
                <a:alpha val="23000"/>
              </a:schemeClr>
            </a:solidFill>
            <a:ln w="12700">
              <a:solidFill>
                <a:srgbClr val="35091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xmlns="" id="{EEC18677-E591-47C9-BD3D-D278F1427B3D}"/>
                </a:ext>
              </a:extLst>
            </p:cNvPr>
            <p:cNvSpPr/>
            <p:nvPr/>
          </p:nvSpPr>
          <p:spPr>
            <a:xfrm>
              <a:off x="1235173" y="3273918"/>
              <a:ext cx="246736" cy="420699"/>
            </a:xfrm>
            <a:custGeom>
              <a:avLst/>
              <a:gdLst>
                <a:gd name="connsiteX0" fmla="*/ 814619 w 830622"/>
                <a:gd name="connsiteY0" fmla="*/ 38588 h 1416262"/>
                <a:gd name="connsiteX1" fmla="*/ 818429 w 830622"/>
                <a:gd name="connsiteY1" fmla="*/ 130028 h 1416262"/>
                <a:gd name="connsiteX2" fmla="*/ 738419 w 830622"/>
                <a:gd name="connsiteY2" fmla="*/ 206228 h 1416262"/>
                <a:gd name="connsiteX3" fmla="*/ 730799 w 830622"/>
                <a:gd name="connsiteY3" fmla="*/ 278618 h 1416262"/>
                <a:gd name="connsiteX4" fmla="*/ 753659 w 830622"/>
                <a:gd name="connsiteY4" fmla="*/ 320528 h 1416262"/>
                <a:gd name="connsiteX5" fmla="*/ 707939 w 830622"/>
                <a:gd name="connsiteY5" fmla="*/ 366248 h 1416262"/>
                <a:gd name="connsiteX6" fmla="*/ 723179 w 830622"/>
                <a:gd name="connsiteY6" fmla="*/ 423398 h 1416262"/>
                <a:gd name="connsiteX7" fmla="*/ 624119 w 830622"/>
                <a:gd name="connsiteY7" fmla="*/ 522458 h 1416262"/>
                <a:gd name="connsiteX8" fmla="*/ 601259 w 830622"/>
                <a:gd name="connsiteY8" fmla="*/ 789158 h 1416262"/>
                <a:gd name="connsiteX9" fmla="*/ 536489 w 830622"/>
                <a:gd name="connsiteY9" fmla="*/ 1002518 h 1416262"/>
                <a:gd name="connsiteX10" fmla="*/ 547919 w 830622"/>
                <a:gd name="connsiteY10" fmla="*/ 1147298 h 1416262"/>
                <a:gd name="connsiteX11" fmla="*/ 387899 w 830622"/>
                <a:gd name="connsiteY11" fmla="*/ 1265408 h 1416262"/>
                <a:gd name="connsiteX12" fmla="*/ 220259 w 830622"/>
                <a:gd name="connsiteY12" fmla="*/ 1391138 h 1416262"/>
                <a:gd name="connsiteX13" fmla="*/ 6899 w 830622"/>
                <a:gd name="connsiteY13" fmla="*/ 1410188 h 1416262"/>
                <a:gd name="connsiteX14" fmla="*/ 52619 w 830622"/>
                <a:gd name="connsiteY14" fmla="*/ 1314938 h 1416262"/>
                <a:gd name="connsiteX15" fmla="*/ 56429 w 830622"/>
                <a:gd name="connsiteY15" fmla="*/ 1196828 h 1416262"/>
                <a:gd name="connsiteX16" fmla="*/ 239309 w 830622"/>
                <a:gd name="connsiteY16" fmla="*/ 941558 h 1416262"/>
                <a:gd name="connsiteX17" fmla="*/ 296459 w 830622"/>
                <a:gd name="connsiteY17" fmla="*/ 663428 h 1416262"/>
                <a:gd name="connsiteX18" fmla="*/ 433619 w 830622"/>
                <a:gd name="connsiteY18" fmla="*/ 312908 h 1416262"/>
                <a:gd name="connsiteX19" fmla="*/ 517439 w 830622"/>
                <a:gd name="connsiteY19" fmla="*/ 95738 h 1416262"/>
                <a:gd name="connsiteX20" fmla="*/ 669839 w 830622"/>
                <a:gd name="connsiteY20" fmla="*/ 4298 h 1416262"/>
                <a:gd name="connsiteX21" fmla="*/ 814619 w 830622"/>
                <a:gd name="connsiteY21" fmla="*/ 38588 h 141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30622" h="1416262">
                  <a:moveTo>
                    <a:pt x="814619" y="38588"/>
                  </a:moveTo>
                  <a:cubicBezTo>
                    <a:pt x="839384" y="59543"/>
                    <a:pt x="831129" y="102088"/>
                    <a:pt x="818429" y="130028"/>
                  </a:cubicBezTo>
                  <a:cubicBezTo>
                    <a:pt x="805729" y="157968"/>
                    <a:pt x="753024" y="181463"/>
                    <a:pt x="738419" y="206228"/>
                  </a:cubicBezTo>
                  <a:cubicBezTo>
                    <a:pt x="723814" y="230993"/>
                    <a:pt x="728259" y="259568"/>
                    <a:pt x="730799" y="278618"/>
                  </a:cubicBezTo>
                  <a:cubicBezTo>
                    <a:pt x="733339" y="297668"/>
                    <a:pt x="757469" y="305923"/>
                    <a:pt x="753659" y="320528"/>
                  </a:cubicBezTo>
                  <a:cubicBezTo>
                    <a:pt x="749849" y="335133"/>
                    <a:pt x="713019" y="349103"/>
                    <a:pt x="707939" y="366248"/>
                  </a:cubicBezTo>
                  <a:cubicBezTo>
                    <a:pt x="702859" y="383393"/>
                    <a:pt x="737149" y="397363"/>
                    <a:pt x="723179" y="423398"/>
                  </a:cubicBezTo>
                  <a:cubicBezTo>
                    <a:pt x="709209" y="449433"/>
                    <a:pt x="644439" y="461498"/>
                    <a:pt x="624119" y="522458"/>
                  </a:cubicBezTo>
                  <a:cubicBezTo>
                    <a:pt x="603799" y="583418"/>
                    <a:pt x="615864" y="709148"/>
                    <a:pt x="601259" y="789158"/>
                  </a:cubicBezTo>
                  <a:cubicBezTo>
                    <a:pt x="586654" y="869168"/>
                    <a:pt x="545379" y="942828"/>
                    <a:pt x="536489" y="1002518"/>
                  </a:cubicBezTo>
                  <a:cubicBezTo>
                    <a:pt x="527599" y="1062208"/>
                    <a:pt x="572684" y="1103483"/>
                    <a:pt x="547919" y="1147298"/>
                  </a:cubicBezTo>
                  <a:cubicBezTo>
                    <a:pt x="523154" y="1191113"/>
                    <a:pt x="387899" y="1265408"/>
                    <a:pt x="387899" y="1265408"/>
                  </a:cubicBezTo>
                  <a:cubicBezTo>
                    <a:pt x="333289" y="1306048"/>
                    <a:pt x="283759" y="1367008"/>
                    <a:pt x="220259" y="1391138"/>
                  </a:cubicBezTo>
                  <a:cubicBezTo>
                    <a:pt x="156759" y="1415268"/>
                    <a:pt x="34839" y="1422888"/>
                    <a:pt x="6899" y="1410188"/>
                  </a:cubicBezTo>
                  <a:cubicBezTo>
                    <a:pt x="-21041" y="1397488"/>
                    <a:pt x="44364" y="1350498"/>
                    <a:pt x="52619" y="1314938"/>
                  </a:cubicBezTo>
                  <a:cubicBezTo>
                    <a:pt x="60874" y="1279378"/>
                    <a:pt x="25314" y="1259058"/>
                    <a:pt x="56429" y="1196828"/>
                  </a:cubicBezTo>
                  <a:cubicBezTo>
                    <a:pt x="87544" y="1134598"/>
                    <a:pt x="199304" y="1030458"/>
                    <a:pt x="239309" y="941558"/>
                  </a:cubicBezTo>
                  <a:cubicBezTo>
                    <a:pt x="279314" y="852658"/>
                    <a:pt x="264074" y="768203"/>
                    <a:pt x="296459" y="663428"/>
                  </a:cubicBezTo>
                  <a:cubicBezTo>
                    <a:pt x="328844" y="558653"/>
                    <a:pt x="396789" y="407523"/>
                    <a:pt x="433619" y="312908"/>
                  </a:cubicBezTo>
                  <a:cubicBezTo>
                    <a:pt x="470449" y="218293"/>
                    <a:pt x="478069" y="147173"/>
                    <a:pt x="517439" y="95738"/>
                  </a:cubicBezTo>
                  <a:cubicBezTo>
                    <a:pt x="556809" y="44303"/>
                    <a:pt x="622214" y="19538"/>
                    <a:pt x="669839" y="4298"/>
                  </a:cubicBezTo>
                  <a:cubicBezTo>
                    <a:pt x="717464" y="-10942"/>
                    <a:pt x="789854" y="17633"/>
                    <a:pt x="814619" y="38588"/>
                  </a:cubicBezTo>
                  <a:close/>
                </a:path>
              </a:pathLst>
            </a:custGeom>
            <a:solidFill>
              <a:srgbClr val="F5DA41"/>
            </a:solidFill>
            <a:ln>
              <a:noFill/>
            </a:ln>
            <a:effectLst>
              <a:outerShdw blurRad="88900" dist="38100" dir="8100000" algn="tr" rotWithShape="0">
                <a:srgbClr val="F5DA41">
                  <a:alpha val="3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xmlns="" id="{0B58782E-F13E-40FB-9096-44B647ECD987}"/>
                </a:ext>
              </a:extLst>
            </p:cNvPr>
            <p:cNvSpPr/>
            <p:nvPr/>
          </p:nvSpPr>
          <p:spPr>
            <a:xfrm>
              <a:off x="1641994" y="3526141"/>
              <a:ext cx="45837" cy="195596"/>
            </a:xfrm>
            <a:custGeom>
              <a:avLst/>
              <a:gdLst>
                <a:gd name="connsiteX0" fmla="*/ 154104 w 500011"/>
                <a:gd name="connsiteY0" fmla="*/ 26204 h 1331008"/>
                <a:gd name="connsiteX1" fmla="*/ 154104 w 500011"/>
                <a:gd name="connsiteY1" fmla="*/ 327194 h 1331008"/>
                <a:gd name="connsiteX2" fmla="*/ 138864 w 500011"/>
                <a:gd name="connsiteY2" fmla="*/ 582464 h 1331008"/>
                <a:gd name="connsiteX3" fmla="*/ 127434 w 500011"/>
                <a:gd name="connsiteY3" fmla="*/ 883454 h 1331008"/>
                <a:gd name="connsiteX4" fmla="*/ 55044 w 500011"/>
                <a:gd name="connsiteY4" fmla="*/ 1073954 h 1331008"/>
                <a:gd name="connsiteX5" fmla="*/ 1704 w 500011"/>
                <a:gd name="connsiteY5" fmla="*/ 1241594 h 1331008"/>
                <a:gd name="connsiteX6" fmla="*/ 119814 w 500011"/>
                <a:gd name="connsiteY6" fmla="*/ 1329224 h 1331008"/>
                <a:gd name="connsiteX7" fmla="*/ 245544 w 500011"/>
                <a:gd name="connsiteY7" fmla="*/ 1165394 h 1331008"/>
                <a:gd name="connsiteX8" fmla="*/ 348414 w 500011"/>
                <a:gd name="connsiteY8" fmla="*/ 902504 h 1331008"/>
                <a:gd name="connsiteX9" fmla="*/ 443664 w 500011"/>
                <a:gd name="connsiteY9" fmla="*/ 540554 h 1331008"/>
                <a:gd name="connsiteX10" fmla="*/ 466524 w 500011"/>
                <a:gd name="connsiteY10" fmla="*/ 239564 h 1331008"/>
                <a:gd name="connsiteX11" fmla="*/ 493194 w 500011"/>
                <a:gd name="connsiteY11" fmla="*/ 68114 h 1331008"/>
                <a:gd name="connsiteX12" fmla="*/ 329364 w 500011"/>
                <a:gd name="connsiteY12" fmla="*/ 18584 h 1331008"/>
                <a:gd name="connsiteX13" fmla="*/ 154104 w 500011"/>
                <a:gd name="connsiteY13" fmla="*/ 26204 h 1331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0011" h="1331008">
                  <a:moveTo>
                    <a:pt x="154104" y="26204"/>
                  </a:moveTo>
                  <a:cubicBezTo>
                    <a:pt x="124894" y="77639"/>
                    <a:pt x="156644" y="234484"/>
                    <a:pt x="154104" y="327194"/>
                  </a:cubicBezTo>
                  <a:cubicBezTo>
                    <a:pt x="151564" y="419904"/>
                    <a:pt x="143309" y="489754"/>
                    <a:pt x="138864" y="582464"/>
                  </a:cubicBezTo>
                  <a:cubicBezTo>
                    <a:pt x="134419" y="675174"/>
                    <a:pt x="141404" y="801539"/>
                    <a:pt x="127434" y="883454"/>
                  </a:cubicBezTo>
                  <a:cubicBezTo>
                    <a:pt x="113464" y="965369"/>
                    <a:pt x="75999" y="1014264"/>
                    <a:pt x="55044" y="1073954"/>
                  </a:cubicBezTo>
                  <a:cubicBezTo>
                    <a:pt x="34089" y="1133644"/>
                    <a:pt x="-9091" y="1199049"/>
                    <a:pt x="1704" y="1241594"/>
                  </a:cubicBezTo>
                  <a:cubicBezTo>
                    <a:pt x="12499" y="1284139"/>
                    <a:pt x="79174" y="1341924"/>
                    <a:pt x="119814" y="1329224"/>
                  </a:cubicBezTo>
                  <a:cubicBezTo>
                    <a:pt x="160454" y="1316524"/>
                    <a:pt x="207444" y="1236514"/>
                    <a:pt x="245544" y="1165394"/>
                  </a:cubicBezTo>
                  <a:cubicBezTo>
                    <a:pt x="283644" y="1094274"/>
                    <a:pt x="315394" y="1006644"/>
                    <a:pt x="348414" y="902504"/>
                  </a:cubicBezTo>
                  <a:cubicBezTo>
                    <a:pt x="381434" y="798364"/>
                    <a:pt x="423979" y="651044"/>
                    <a:pt x="443664" y="540554"/>
                  </a:cubicBezTo>
                  <a:cubicBezTo>
                    <a:pt x="463349" y="430064"/>
                    <a:pt x="458269" y="318304"/>
                    <a:pt x="466524" y="239564"/>
                  </a:cubicBezTo>
                  <a:cubicBezTo>
                    <a:pt x="474779" y="160824"/>
                    <a:pt x="516054" y="104944"/>
                    <a:pt x="493194" y="68114"/>
                  </a:cubicBezTo>
                  <a:cubicBezTo>
                    <a:pt x="470334" y="31284"/>
                    <a:pt x="378894" y="23029"/>
                    <a:pt x="329364" y="18584"/>
                  </a:cubicBezTo>
                  <a:cubicBezTo>
                    <a:pt x="279834" y="14139"/>
                    <a:pt x="183314" y="-25231"/>
                    <a:pt x="154104" y="26204"/>
                  </a:cubicBezTo>
                  <a:close/>
                </a:path>
              </a:pathLst>
            </a:custGeom>
            <a:solidFill>
              <a:srgbClr val="FDE3C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10X10" pitchFamily="50" charset="-127"/>
                <a:ea typeface="10X10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0B792DB-BF0F-4EF8-AC1F-B12C57761B68}"/>
              </a:ext>
            </a:extLst>
          </p:cNvPr>
          <p:cNvSpPr/>
          <p:nvPr/>
        </p:nvSpPr>
        <p:spPr>
          <a:xfrm>
            <a:off x="0" y="4225274"/>
            <a:ext cx="12192000" cy="3015215"/>
          </a:xfrm>
          <a:prstGeom prst="rect">
            <a:avLst/>
          </a:prstGeom>
          <a:gradFill flip="none" rotWithShape="1">
            <a:gsLst>
              <a:gs pos="100000">
                <a:srgbClr val="E5A068">
                  <a:alpha val="71000"/>
                </a:srgbClr>
              </a:gs>
              <a:gs pos="0">
                <a:srgbClr val="430D17">
                  <a:alpha val="5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itchFamily="50" charset="-127"/>
              <a:ea typeface="10X10" pitchFamily="50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xmlns="" id="{380822F7-E0D7-4834-8670-FFEE7A72C256}"/>
              </a:ext>
            </a:extLst>
          </p:cNvPr>
          <p:cNvCxnSpPr/>
          <p:nvPr/>
        </p:nvCxnSpPr>
        <p:spPr>
          <a:xfrm>
            <a:off x="5852806" y="3890455"/>
            <a:ext cx="309223" cy="416171"/>
          </a:xfrm>
          <a:prstGeom prst="line">
            <a:avLst/>
          </a:prstGeom>
          <a:ln w="31750" cap="rnd">
            <a:solidFill>
              <a:srgbClr val="4F0D21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xmlns="" id="{5A25B219-98A1-48F0-B678-EF9B50B2D396}"/>
              </a:ext>
            </a:extLst>
          </p:cNvPr>
          <p:cNvSpPr txBox="1"/>
          <p:nvPr/>
        </p:nvSpPr>
        <p:spPr>
          <a:xfrm>
            <a:off x="4560164" y="1372995"/>
            <a:ext cx="3071675" cy="76944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 smtClean="0">
                <a:solidFill>
                  <a:srgbClr val="FFEAE1"/>
                </a:solidFill>
                <a:latin typeface="10X10" pitchFamily="50" charset="-127"/>
                <a:ea typeface="10X10" pitchFamily="50" charset="-127"/>
              </a:rPr>
              <a:t>시연 및 </a:t>
            </a:r>
            <a:r>
              <a:rPr lang="en-US" altLang="ko-KR" sz="4400" b="1" dirty="0" smtClean="0">
                <a:solidFill>
                  <a:srgbClr val="FFEAE1"/>
                </a:solidFill>
                <a:latin typeface="10X10" pitchFamily="50" charset="-127"/>
                <a:ea typeface="10X10" pitchFamily="50" charset="-127"/>
              </a:rPr>
              <a:t>Q&amp;A</a:t>
            </a:r>
            <a:endParaRPr lang="ko-KR" altLang="en-US" sz="4400" b="1" dirty="0">
              <a:solidFill>
                <a:srgbClr val="FFEAE1"/>
              </a:solidFill>
              <a:latin typeface="10X10" pitchFamily="50" charset="-127"/>
              <a:ea typeface="10X10" pitchFamily="50" charset="-127"/>
            </a:endParaRPr>
          </a:p>
        </p:txBody>
      </p:sp>
      <p:grpSp>
        <p:nvGrpSpPr>
          <p:cNvPr id="166" name="그룹 165">
            <a:extLst>
              <a:ext uri="{FF2B5EF4-FFF2-40B4-BE49-F238E27FC236}">
                <a16:creationId xmlns:a16="http://schemas.microsoft.com/office/drawing/2014/main" xmlns="" id="{FA5689C1-0AA1-4035-974F-BAF6C2B7B8CC}"/>
              </a:ext>
            </a:extLst>
          </p:cNvPr>
          <p:cNvGrpSpPr/>
          <p:nvPr/>
        </p:nvGrpSpPr>
        <p:grpSpPr>
          <a:xfrm>
            <a:off x="4626587" y="1206217"/>
            <a:ext cx="2929196" cy="0"/>
            <a:chOff x="4181856" y="438806"/>
            <a:chExt cx="3645108" cy="0"/>
          </a:xfrm>
        </p:grpSpPr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xmlns="" id="{57D72477-C522-4895-841B-A78B7160FFD8}"/>
                </a:ext>
              </a:extLst>
            </p:cNvPr>
            <p:cNvCxnSpPr>
              <a:cxnSpLocks/>
            </p:cNvCxnSpPr>
            <p:nvPr/>
          </p:nvCxnSpPr>
          <p:spPr>
            <a:xfrm>
              <a:off x="4181856" y="438806"/>
              <a:ext cx="1522376" cy="0"/>
            </a:xfrm>
            <a:prstGeom prst="line">
              <a:avLst/>
            </a:prstGeom>
            <a:ln w="19050">
              <a:solidFill>
                <a:srgbClr val="FFEAE1">
                  <a:alpha val="56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xmlns="" id="{23D62726-8AF2-419D-852F-A336E03E454C}"/>
                </a:ext>
              </a:extLst>
            </p:cNvPr>
            <p:cNvCxnSpPr>
              <a:cxnSpLocks/>
            </p:cNvCxnSpPr>
            <p:nvPr/>
          </p:nvCxnSpPr>
          <p:spPr>
            <a:xfrm>
              <a:off x="6304588" y="438806"/>
              <a:ext cx="1522376" cy="0"/>
            </a:xfrm>
            <a:prstGeom prst="line">
              <a:avLst/>
            </a:prstGeom>
            <a:ln w="19050">
              <a:solidFill>
                <a:srgbClr val="FFEAE1">
                  <a:alpha val="56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BA107C6B-A581-4CB8-94BB-61B26DA7D435}"/>
              </a:ext>
            </a:extLst>
          </p:cNvPr>
          <p:cNvGrpSpPr/>
          <p:nvPr/>
        </p:nvGrpSpPr>
        <p:grpSpPr>
          <a:xfrm>
            <a:off x="6007014" y="825872"/>
            <a:ext cx="394673" cy="557001"/>
            <a:chOff x="3053495" y="2550767"/>
            <a:chExt cx="308976" cy="436057"/>
          </a:xfrm>
        </p:grpSpPr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xmlns="" id="{503B52EB-22C0-4C92-8E41-C5775883C62A}"/>
                </a:ext>
              </a:extLst>
            </p:cNvPr>
            <p:cNvCxnSpPr/>
            <p:nvPr/>
          </p:nvCxnSpPr>
          <p:spPr>
            <a:xfrm>
              <a:off x="3146816" y="2693285"/>
              <a:ext cx="0" cy="74779"/>
            </a:xfrm>
            <a:prstGeom prst="line">
              <a:avLst/>
            </a:prstGeom>
            <a:ln w="19050">
              <a:solidFill>
                <a:srgbClr val="FFEAE1">
                  <a:alpha val="56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xmlns="" id="{A7148D7E-68D8-4AD8-95E0-DF79BA5B55CD}"/>
                </a:ext>
              </a:extLst>
            </p:cNvPr>
            <p:cNvGrpSpPr/>
            <p:nvPr/>
          </p:nvGrpSpPr>
          <p:grpSpPr>
            <a:xfrm>
              <a:off x="3082922" y="2550767"/>
              <a:ext cx="279549" cy="302213"/>
              <a:chOff x="2620577" y="2289000"/>
              <a:chExt cx="645693" cy="698040"/>
            </a:xfrm>
            <a:effectLst/>
          </p:grpSpPr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xmlns="" id="{9827EF63-9E84-44ED-9F24-0688FBC23947}"/>
                  </a:ext>
                </a:extLst>
              </p:cNvPr>
              <p:cNvSpPr/>
              <p:nvPr/>
            </p:nvSpPr>
            <p:spPr>
              <a:xfrm>
                <a:off x="2620577" y="2289000"/>
                <a:ext cx="541757" cy="698040"/>
              </a:xfrm>
              <a:custGeom>
                <a:avLst/>
                <a:gdLst>
                  <a:gd name="connsiteX0" fmla="*/ 526483 w 541757"/>
                  <a:gd name="connsiteY0" fmla="*/ 698040 h 698040"/>
                  <a:gd name="connsiteX1" fmla="*/ 536643 w 541757"/>
                  <a:gd name="connsiteY1" fmla="*/ 362760 h 698040"/>
                  <a:gd name="connsiteX2" fmla="*/ 455363 w 541757"/>
                  <a:gd name="connsiteY2" fmla="*/ 172260 h 698040"/>
                  <a:gd name="connsiteX3" fmla="*/ 310583 w 541757"/>
                  <a:gd name="connsiteY3" fmla="*/ 24940 h 698040"/>
                  <a:gd name="connsiteX4" fmla="*/ 109923 w 541757"/>
                  <a:gd name="connsiteY4" fmla="*/ 14780 h 698040"/>
                  <a:gd name="connsiteX5" fmla="*/ 703 w 541757"/>
                  <a:gd name="connsiteY5" fmla="*/ 174800 h 698040"/>
                  <a:gd name="connsiteX6" fmla="*/ 71823 w 541757"/>
                  <a:gd name="connsiteY6" fmla="*/ 329740 h 698040"/>
                  <a:gd name="connsiteX7" fmla="*/ 239463 w 541757"/>
                  <a:gd name="connsiteY7" fmla="*/ 327200 h 698040"/>
                  <a:gd name="connsiteX8" fmla="*/ 269943 w 541757"/>
                  <a:gd name="connsiteY8" fmla="*/ 192580 h 698040"/>
                  <a:gd name="connsiteX9" fmla="*/ 175963 w 541757"/>
                  <a:gd name="connsiteY9" fmla="*/ 141780 h 698040"/>
                  <a:gd name="connsiteX10" fmla="*/ 135323 w 541757"/>
                  <a:gd name="connsiteY10" fmla="*/ 172260 h 69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41757" h="698040">
                    <a:moveTo>
                      <a:pt x="526483" y="698040"/>
                    </a:moveTo>
                    <a:cubicBezTo>
                      <a:pt x="537489" y="574215"/>
                      <a:pt x="548496" y="450390"/>
                      <a:pt x="536643" y="362760"/>
                    </a:cubicBezTo>
                    <a:cubicBezTo>
                      <a:pt x="524790" y="275130"/>
                      <a:pt x="493040" y="228563"/>
                      <a:pt x="455363" y="172260"/>
                    </a:cubicBezTo>
                    <a:cubicBezTo>
                      <a:pt x="417686" y="115957"/>
                      <a:pt x="368156" y="51187"/>
                      <a:pt x="310583" y="24940"/>
                    </a:cubicBezTo>
                    <a:cubicBezTo>
                      <a:pt x="253010" y="-1307"/>
                      <a:pt x="161570" y="-10197"/>
                      <a:pt x="109923" y="14780"/>
                    </a:cubicBezTo>
                    <a:cubicBezTo>
                      <a:pt x="58276" y="39757"/>
                      <a:pt x="7053" y="122307"/>
                      <a:pt x="703" y="174800"/>
                    </a:cubicBezTo>
                    <a:cubicBezTo>
                      <a:pt x="-5647" y="227293"/>
                      <a:pt x="32030" y="304340"/>
                      <a:pt x="71823" y="329740"/>
                    </a:cubicBezTo>
                    <a:cubicBezTo>
                      <a:pt x="111616" y="355140"/>
                      <a:pt x="206443" y="350060"/>
                      <a:pt x="239463" y="327200"/>
                    </a:cubicBezTo>
                    <a:cubicBezTo>
                      <a:pt x="272483" y="304340"/>
                      <a:pt x="280526" y="223483"/>
                      <a:pt x="269943" y="192580"/>
                    </a:cubicBezTo>
                    <a:cubicBezTo>
                      <a:pt x="259360" y="161677"/>
                      <a:pt x="198400" y="145167"/>
                      <a:pt x="175963" y="141780"/>
                    </a:cubicBezTo>
                    <a:cubicBezTo>
                      <a:pt x="153526" y="138393"/>
                      <a:pt x="144424" y="155326"/>
                      <a:pt x="135323" y="172260"/>
                    </a:cubicBezTo>
                  </a:path>
                </a:pathLst>
              </a:custGeom>
              <a:ln w="19050">
                <a:solidFill>
                  <a:srgbClr val="FFEAE1">
                    <a:alpha val="5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10X10" pitchFamily="50" charset="-127"/>
                  <a:ea typeface="10X10" pitchFamily="50" charset="-127"/>
                </a:endParaRPr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xmlns="" id="{4F7E54B0-9609-4683-8802-548AB8037F3E}"/>
                  </a:ext>
                </a:extLst>
              </p:cNvPr>
              <p:cNvSpPr/>
              <p:nvPr/>
            </p:nvSpPr>
            <p:spPr>
              <a:xfrm>
                <a:off x="3164840" y="2522220"/>
                <a:ext cx="101430" cy="119380"/>
              </a:xfrm>
              <a:custGeom>
                <a:avLst/>
                <a:gdLst>
                  <a:gd name="connsiteX0" fmla="*/ 0 w 101430"/>
                  <a:gd name="connsiteY0" fmla="*/ 119380 h 119380"/>
                  <a:gd name="connsiteX1" fmla="*/ 88900 w 101430"/>
                  <a:gd name="connsiteY1" fmla="*/ 99060 h 119380"/>
                  <a:gd name="connsiteX2" fmla="*/ 96520 w 101430"/>
                  <a:gd name="connsiteY2" fmla="*/ 25400 h 119380"/>
                  <a:gd name="connsiteX3" fmla="*/ 48260 w 101430"/>
                  <a:gd name="connsiteY3" fmla="*/ 0 h 119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30" h="119380">
                    <a:moveTo>
                      <a:pt x="0" y="119380"/>
                    </a:moveTo>
                    <a:cubicBezTo>
                      <a:pt x="36406" y="117051"/>
                      <a:pt x="72813" y="114723"/>
                      <a:pt x="88900" y="99060"/>
                    </a:cubicBezTo>
                    <a:cubicBezTo>
                      <a:pt x="104987" y="83397"/>
                      <a:pt x="103293" y="41910"/>
                      <a:pt x="96520" y="25400"/>
                    </a:cubicBezTo>
                    <a:cubicBezTo>
                      <a:pt x="89747" y="8890"/>
                      <a:pt x="69003" y="4445"/>
                      <a:pt x="48260" y="0"/>
                    </a:cubicBezTo>
                  </a:path>
                </a:pathLst>
              </a:custGeom>
              <a:ln w="19050">
                <a:solidFill>
                  <a:srgbClr val="FFEAE1">
                    <a:alpha val="5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10X10" pitchFamily="50" charset="-127"/>
                  <a:ea typeface="10X10" pitchFamily="50" charset="-127"/>
                </a:endParaRP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xmlns="" id="{A20A38F4-6582-475A-A62F-B266AB50A91F}"/>
                </a:ext>
              </a:extLst>
            </p:cNvPr>
            <p:cNvGrpSpPr/>
            <p:nvPr/>
          </p:nvGrpSpPr>
          <p:grpSpPr>
            <a:xfrm>
              <a:off x="3059034" y="2803031"/>
              <a:ext cx="175565" cy="143032"/>
              <a:chOff x="2565400" y="2814955"/>
              <a:chExt cx="405518" cy="330370"/>
            </a:xfrm>
            <a:effectLst/>
          </p:grpSpPr>
          <p:sp>
            <p:nvSpPr>
              <p:cNvPr id="110" name="직사각형 59">
                <a:extLst>
                  <a:ext uri="{FF2B5EF4-FFF2-40B4-BE49-F238E27FC236}">
                    <a16:creationId xmlns:a16="http://schemas.microsoft.com/office/drawing/2014/main" xmlns="" id="{E1B650F6-C868-422D-AC59-A1C35564A5C2}"/>
                  </a:ext>
                </a:extLst>
              </p:cNvPr>
              <p:cNvSpPr/>
              <p:nvPr/>
            </p:nvSpPr>
            <p:spPr>
              <a:xfrm>
                <a:off x="2565400" y="2814955"/>
                <a:ext cx="405518" cy="330370"/>
              </a:xfrm>
              <a:custGeom>
                <a:avLst/>
                <a:gdLst>
                  <a:gd name="connsiteX0" fmla="*/ 0 w 405518"/>
                  <a:gd name="connsiteY0" fmla="*/ 0 h 284480"/>
                  <a:gd name="connsiteX1" fmla="*/ 405518 w 405518"/>
                  <a:gd name="connsiteY1" fmla="*/ 0 h 284480"/>
                  <a:gd name="connsiteX2" fmla="*/ 405518 w 405518"/>
                  <a:gd name="connsiteY2" fmla="*/ 284480 h 284480"/>
                  <a:gd name="connsiteX3" fmla="*/ 0 w 405518"/>
                  <a:gd name="connsiteY3" fmla="*/ 284480 h 284480"/>
                  <a:gd name="connsiteX4" fmla="*/ 0 w 405518"/>
                  <a:gd name="connsiteY4" fmla="*/ 0 h 284480"/>
                  <a:gd name="connsiteX0" fmla="*/ 0 w 405518"/>
                  <a:gd name="connsiteY0" fmla="*/ 14675 h 299155"/>
                  <a:gd name="connsiteX1" fmla="*/ 405518 w 405518"/>
                  <a:gd name="connsiteY1" fmla="*/ 14675 h 299155"/>
                  <a:gd name="connsiteX2" fmla="*/ 405518 w 405518"/>
                  <a:gd name="connsiteY2" fmla="*/ 299155 h 299155"/>
                  <a:gd name="connsiteX3" fmla="*/ 0 w 405518"/>
                  <a:gd name="connsiteY3" fmla="*/ 299155 h 299155"/>
                  <a:gd name="connsiteX4" fmla="*/ 0 w 405518"/>
                  <a:gd name="connsiteY4" fmla="*/ 14675 h 299155"/>
                  <a:gd name="connsiteX0" fmla="*/ 0 w 405518"/>
                  <a:gd name="connsiteY0" fmla="*/ 24765 h 309245"/>
                  <a:gd name="connsiteX1" fmla="*/ 405518 w 405518"/>
                  <a:gd name="connsiteY1" fmla="*/ 24765 h 309245"/>
                  <a:gd name="connsiteX2" fmla="*/ 405518 w 405518"/>
                  <a:gd name="connsiteY2" fmla="*/ 309245 h 309245"/>
                  <a:gd name="connsiteX3" fmla="*/ 0 w 405518"/>
                  <a:gd name="connsiteY3" fmla="*/ 309245 h 309245"/>
                  <a:gd name="connsiteX4" fmla="*/ 0 w 405518"/>
                  <a:gd name="connsiteY4" fmla="*/ 24765 h 309245"/>
                  <a:gd name="connsiteX0" fmla="*/ 0 w 405518"/>
                  <a:gd name="connsiteY0" fmla="*/ 24765 h 319405"/>
                  <a:gd name="connsiteX1" fmla="*/ 405518 w 405518"/>
                  <a:gd name="connsiteY1" fmla="*/ 24765 h 319405"/>
                  <a:gd name="connsiteX2" fmla="*/ 405518 w 405518"/>
                  <a:gd name="connsiteY2" fmla="*/ 309245 h 319405"/>
                  <a:gd name="connsiteX3" fmla="*/ 0 w 405518"/>
                  <a:gd name="connsiteY3" fmla="*/ 309245 h 319405"/>
                  <a:gd name="connsiteX4" fmla="*/ 0 w 405518"/>
                  <a:gd name="connsiteY4" fmla="*/ 24765 h 319405"/>
                  <a:gd name="connsiteX0" fmla="*/ 0 w 405518"/>
                  <a:gd name="connsiteY0" fmla="*/ 24765 h 330370"/>
                  <a:gd name="connsiteX1" fmla="*/ 405518 w 405518"/>
                  <a:gd name="connsiteY1" fmla="*/ 24765 h 330370"/>
                  <a:gd name="connsiteX2" fmla="*/ 405518 w 405518"/>
                  <a:gd name="connsiteY2" fmla="*/ 309245 h 330370"/>
                  <a:gd name="connsiteX3" fmla="*/ 0 w 405518"/>
                  <a:gd name="connsiteY3" fmla="*/ 309245 h 330370"/>
                  <a:gd name="connsiteX4" fmla="*/ 0 w 405518"/>
                  <a:gd name="connsiteY4" fmla="*/ 24765 h 330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518" h="330370">
                    <a:moveTo>
                      <a:pt x="0" y="24765"/>
                    </a:moveTo>
                    <a:cubicBezTo>
                      <a:pt x="150413" y="-8255"/>
                      <a:pt x="283045" y="-8255"/>
                      <a:pt x="405518" y="24765"/>
                    </a:cubicBezTo>
                    <a:lnTo>
                      <a:pt x="405518" y="309245"/>
                    </a:lnTo>
                    <a:cubicBezTo>
                      <a:pt x="267805" y="342265"/>
                      <a:pt x="142793" y="332105"/>
                      <a:pt x="0" y="309245"/>
                    </a:cubicBezTo>
                    <a:lnTo>
                      <a:pt x="0" y="24765"/>
                    </a:lnTo>
                    <a:close/>
                  </a:path>
                </a:pathLst>
              </a:custGeom>
              <a:gradFill>
                <a:gsLst>
                  <a:gs pos="80000">
                    <a:srgbClr val="EE8650"/>
                  </a:gs>
                  <a:gs pos="36000">
                    <a:srgbClr val="FDDF6E"/>
                  </a:gs>
                </a:gsLst>
                <a:path path="circle">
                  <a:fillToRect l="50000" t="50000" r="50000" b="50000"/>
                </a:path>
              </a:gradFill>
              <a:ln w="9525">
                <a:solidFill>
                  <a:srgbClr val="350917"/>
                </a:solidFill>
              </a:ln>
              <a:effectLst>
                <a:glow rad="241300">
                  <a:srgbClr val="EE8650">
                    <a:alpha val="10000"/>
                  </a:srgbClr>
                </a:glow>
                <a:outerShdw blurRad="127000" sx="105000" sy="105000" algn="ctr" rotWithShape="0">
                  <a:srgbClr val="EE8650">
                    <a:alpha val="5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10X10" pitchFamily="50" charset="-127"/>
                  <a:ea typeface="10X10" pitchFamily="50" charset="-127"/>
                </a:endParaRPr>
              </a:p>
            </p:txBody>
          </p:sp>
          <p:cxnSp>
            <p:nvCxnSpPr>
              <p:cNvPr id="111" name="직선 연결선 110">
                <a:extLst>
                  <a:ext uri="{FF2B5EF4-FFF2-40B4-BE49-F238E27FC236}">
                    <a16:creationId xmlns:a16="http://schemas.microsoft.com/office/drawing/2014/main" xmlns="" id="{E46A9A80-B9B8-4057-9169-E8633FEE6BCE}"/>
                  </a:ext>
                </a:extLst>
              </p:cNvPr>
              <p:cNvCxnSpPr/>
              <p:nvPr/>
            </p:nvCxnSpPr>
            <p:spPr>
              <a:xfrm>
                <a:off x="2697480" y="2814955"/>
                <a:ext cx="0" cy="330370"/>
              </a:xfrm>
              <a:prstGeom prst="line">
                <a:avLst/>
              </a:prstGeom>
              <a:solidFill>
                <a:schemeClr val="accent1">
                  <a:alpha val="23000"/>
                </a:schemeClr>
              </a:solidFill>
              <a:ln w="9525">
                <a:solidFill>
                  <a:srgbClr val="3509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2" name="직선 연결선 111">
                <a:extLst>
                  <a:ext uri="{FF2B5EF4-FFF2-40B4-BE49-F238E27FC236}">
                    <a16:creationId xmlns:a16="http://schemas.microsoft.com/office/drawing/2014/main" xmlns="" id="{94C83B39-7324-4E9B-A745-176D1B990A64}"/>
                  </a:ext>
                </a:extLst>
              </p:cNvPr>
              <p:cNvCxnSpPr/>
              <p:nvPr/>
            </p:nvCxnSpPr>
            <p:spPr>
              <a:xfrm>
                <a:off x="2829560" y="2814955"/>
                <a:ext cx="0" cy="330370"/>
              </a:xfrm>
              <a:prstGeom prst="line">
                <a:avLst/>
              </a:prstGeom>
              <a:solidFill>
                <a:schemeClr val="accent1">
                  <a:alpha val="23000"/>
                </a:schemeClr>
              </a:solidFill>
              <a:ln w="9525">
                <a:solidFill>
                  <a:srgbClr val="3509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xmlns="" id="{A313273D-EF85-45FA-91AE-584FBBBD5670}"/>
                  </a:ext>
                </a:extLst>
              </p:cNvPr>
              <p:cNvCxnSpPr/>
              <p:nvPr/>
            </p:nvCxnSpPr>
            <p:spPr>
              <a:xfrm>
                <a:off x="2565400" y="2987040"/>
                <a:ext cx="405518" cy="0"/>
              </a:xfrm>
              <a:prstGeom prst="line">
                <a:avLst/>
              </a:prstGeom>
              <a:solidFill>
                <a:schemeClr val="accent1">
                  <a:alpha val="23000"/>
                </a:schemeClr>
              </a:solidFill>
              <a:ln w="9525">
                <a:solidFill>
                  <a:srgbClr val="3509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04" name="이등변 삼각형 100">
              <a:extLst>
                <a:ext uri="{FF2B5EF4-FFF2-40B4-BE49-F238E27FC236}">
                  <a16:creationId xmlns:a16="http://schemas.microsoft.com/office/drawing/2014/main" xmlns="" id="{0888F1F2-8724-49A0-8DF9-B464B16FDBDA}"/>
                </a:ext>
              </a:extLst>
            </p:cNvPr>
            <p:cNvSpPr/>
            <p:nvPr/>
          </p:nvSpPr>
          <p:spPr>
            <a:xfrm>
              <a:off x="3054296" y="2734856"/>
              <a:ext cx="186902" cy="76710"/>
            </a:xfrm>
            <a:custGeom>
              <a:avLst/>
              <a:gdLst>
                <a:gd name="connsiteX0" fmla="*/ 0 w 405517"/>
                <a:gd name="connsiteY0" fmla="*/ 156210 h 156210"/>
                <a:gd name="connsiteX1" fmla="*/ 202759 w 405517"/>
                <a:gd name="connsiteY1" fmla="*/ 0 h 156210"/>
                <a:gd name="connsiteX2" fmla="*/ 405517 w 405517"/>
                <a:gd name="connsiteY2" fmla="*/ 156210 h 156210"/>
                <a:gd name="connsiteX3" fmla="*/ 0 w 405517"/>
                <a:gd name="connsiteY3" fmla="*/ 156210 h 156210"/>
                <a:gd name="connsiteX0" fmla="*/ 0 w 405517"/>
                <a:gd name="connsiteY0" fmla="*/ 156210 h 156210"/>
                <a:gd name="connsiteX1" fmla="*/ 202759 w 405517"/>
                <a:gd name="connsiteY1" fmla="*/ 0 h 156210"/>
                <a:gd name="connsiteX2" fmla="*/ 405517 w 405517"/>
                <a:gd name="connsiteY2" fmla="*/ 156210 h 156210"/>
                <a:gd name="connsiteX3" fmla="*/ 0 w 405517"/>
                <a:gd name="connsiteY3" fmla="*/ 156210 h 156210"/>
                <a:gd name="connsiteX0" fmla="*/ 0 w 405517"/>
                <a:gd name="connsiteY0" fmla="*/ 156210 h 156210"/>
                <a:gd name="connsiteX1" fmla="*/ 202759 w 405517"/>
                <a:gd name="connsiteY1" fmla="*/ 0 h 156210"/>
                <a:gd name="connsiteX2" fmla="*/ 405517 w 405517"/>
                <a:gd name="connsiteY2" fmla="*/ 156210 h 156210"/>
                <a:gd name="connsiteX3" fmla="*/ 0 w 405517"/>
                <a:gd name="connsiteY3" fmla="*/ 156210 h 156210"/>
                <a:gd name="connsiteX0" fmla="*/ 0 w 405517"/>
                <a:gd name="connsiteY0" fmla="*/ 156210 h 156210"/>
                <a:gd name="connsiteX1" fmla="*/ 202759 w 405517"/>
                <a:gd name="connsiteY1" fmla="*/ 0 h 156210"/>
                <a:gd name="connsiteX2" fmla="*/ 405517 w 405517"/>
                <a:gd name="connsiteY2" fmla="*/ 156210 h 156210"/>
                <a:gd name="connsiteX3" fmla="*/ 0 w 405517"/>
                <a:gd name="connsiteY3" fmla="*/ 156210 h 156210"/>
                <a:gd name="connsiteX0" fmla="*/ 0 w 405517"/>
                <a:gd name="connsiteY0" fmla="*/ 156210 h 156210"/>
                <a:gd name="connsiteX1" fmla="*/ 202759 w 405517"/>
                <a:gd name="connsiteY1" fmla="*/ 0 h 156210"/>
                <a:gd name="connsiteX2" fmla="*/ 405517 w 405517"/>
                <a:gd name="connsiteY2" fmla="*/ 156210 h 156210"/>
                <a:gd name="connsiteX3" fmla="*/ 0 w 405517"/>
                <a:gd name="connsiteY3" fmla="*/ 156210 h 156210"/>
                <a:gd name="connsiteX0" fmla="*/ 0 w 394087"/>
                <a:gd name="connsiteY0" fmla="*/ 156210 h 156210"/>
                <a:gd name="connsiteX1" fmla="*/ 191329 w 394087"/>
                <a:gd name="connsiteY1" fmla="*/ 0 h 156210"/>
                <a:gd name="connsiteX2" fmla="*/ 394087 w 394087"/>
                <a:gd name="connsiteY2" fmla="*/ 156210 h 156210"/>
                <a:gd name="connsiteX3" fmla="*/ 0 w 394087"/>
                <a:gd name="connsiteY3" fmla="*/ 156210 h 156210"/>
                <a:gd name="connsiteX0" fmla="*/ 0 w 403612"/>
                <a:gd name="connsiteY0" fmla="*/ 148590 h 156210"/>
                <a:gd name="connsiteX1" fmla="*/ 200854 w 403612"/>
                <a:gd name="connsiteY1" fmla="*/ 0 h 156210"/>
                <a:gd name="connsiteX2" fmla="*/ 403612 w 403612"/>
                <a:gd name="connsiteY2" fmla="*/ 156210 h 156210"/>
                <a:gd name="connsiteX3" fmla="*/ 0 w 403612"/>
                <a:gd name="connsiteY3" fmla="*/ 148590 h 156210"/>
                <a:gd name="connsiteX0" fmla="*/ 0 w 405517"/>
                <a:gd name="connsiteY0" fmla="*/ 148590 h 148590"/>
                <a:gd name="connsiteX1" fmla="*/ 200854 w 405517"/>
                <a:gd name="connsiteY1" fmla="*/ 0 h 148590"/>
                <a:gd name="connsiteX2" fmla="*/ 405517 w 405517"/>
                <a:gd name="connsiteY2" fmla="*/ 148590 h 148590"/>
                <a:gd name="connsiteX3" fmla="*/ 0 w 405517"/>
                <a:gd name="connsiteY3" fmla="*/ 148590 h 148590"/>
                <a:gd name="connsiteX0" fmla="*/ 0 w 405517"/>
                <a:gd name="connsiteY0" fmla="*/ 148590 h 148590"/>
                <a:gd name="connsiteX1" fmla="*/ 200854 w 405517"/>
                <a:gd name="connsiteY1" fmla="*/ 0 h 148590"/>
                <a:gd name="connsiteX2" fmla="*/ 405517 w 405517"/>
                <a:gd name="connsiteY2" fmla="*/ 148590 h 148590"/>
                <a:gd name="connsiteX3" fmla="*/ 0 w 405517"/>
                <a:gd name="connsiteY3" fmla="*/ 148590 h 148590"/>
                <a:gd name="connsiteX0" fmla="*/ 0 w 405517"/>
                <a:gd name="connsiteY0" fmla="*/ 148590 h 148590"/>
                <a:gd name="connsiteX1" fmla="*/ 200854 w 405517"/>
                <a:gd name="connsiteY1" fmla="*/ 0 h 148590"/>
                <a:gd name="connsiteX2" fmla="*/ 405517 w 405517"/>
                <a:gd name="connsiteY2" fmla="*/ 148590 h 148590"/>
                <a:gd name="connsiteX3" fmla="*/ 0 w 405517"/>
                <a:gd name="connsiteY3" fmla="*/ 148590 h 1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517" h="148590">
                  <a:moveTo>
                    <a:pt x="0" y="148590"/>
                  </a:moveTo>
                  <a:cubicBezTo>
                    <a:pt x="59966" y="86995"/>
                    <a:pt x="108503" y="36830"/>
                    <a:pt x="200854" y="0"/>
                  </a:cubicBezTo>
                  <a:cubicBezTo>
                    <a:pt x="308445" y="48260"/>
                    <a:pt x="355076" y="85090"/>
                    <a:pt x="405517" y="148590"/>
                  </a:cubicBezTo>
                  <a:cubicBezTo>
                    <a:pt x="283680" y="116205"/>
                    <a:pt x="146602" y="125730"/>
                    <a:pt x="0" y="148590"/>
                  </a:cubicBezTo>
                  <a:close/>
                </a:path>
              </a:pathLst>
            </a:custGeom>
            <a:solidFill>
              <a:srgbClr val="35091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105" name="이등변 삼각형 100">
              <a:extLst>
                <a:ext uri="{FF2B5EF4-FFF2-40B4-BE49-F238E27FC236}">
                  <a16:creationId xmlns:a16="http://schemas.microsoft.com/office/drawing/2014/main" xmlns="" id="{8C8D622F-9D2D-4C86-8326-E55AE793DC3C}"/>
                </a:ext>
              </a:extLst>
            </p:cNvPr>
            <p:cNvSpPr/>
            <p:nvPr/>
          </p:nvSpPr>
          <p:spPr>
            <a:xfrm flipV="1">
              <a:off x="3053495" y="2941312"/>
              <a:ext cx="186902" cy="45512"/>
            </a:xfrm>
            <a:custGeom>
              <a:avLst/>
              <a:gdLst>
                <a:gd name="connsiteX0" fmla="*/ 0 w 405517"/>
                <a:gd name="connsiteY0" fmla="*/ 156210 h 156210"/>
                <a:gd name="connsiteX1" fmla="*/ 202759 w 405517"/>
                <a:gd name="connsiteY1" fmla="*/ 0 h 156210"/>
                <a:gd name="connsiteX2" fmla="*/ 405517 w 405517"/>
                <a:gd name="connsiteY2" fmla="*/ 156210 h 156210"/>
                <a:gd name="connsiteX3" fmla="*/ 0 w 405517"/>
                <a:gd name="connsiteY3" fmla="*/ 156210 h 156210"/>
                <a:gd name="connsiteX0" fmla="*/ 0 w 405517"/>
                <a:gd name="connsiteY0" fmla="*/ 156210 h 156210"/>
                <a:gd name="connsiteX1" fmla="*/ 202759 w 405517"/>
                <a:gd name="connsiteY1" fmla="*/ 0 h 156210"/>
                <a:gd name="connsiteX2" fmla="*/ 405517 w 405517"/>
                <a:gd name="connsiteY2" fmla="*/ 156210 h 156210"/>
                <a:gd name="connsiteX3" fmla="*/ 0 w 405517"/>
                <a:gd name="connsiteY3" fmla="*/ 156210 h 156210"/>
                <a:gd name="connsiteX0" fmla="*/ 0 w 405517"/>
                <a:gd name="connsiteY0" fmla="*/ 156210 h 156210"/>
                <a:gd name="connsiteX1" fmla="*/ 202759 w 405517"/>
                <a:gd name="connsiteY1" fmla="*/ 0 h 156210"/>
                <a:gd name="connsiteX2" fmla="*/ 405517 w 405517"/>
                <a:gd name="connsiteY2" fmla="*/ 156210 h 156210"/>
                <a:gd name="connsiteX3" fmla="*/ 0 w 405517"/>
                <a:gd name="connsiteY3" fmla="*/ 156210 h 156210"/>
                <a:gd name="connsiteX0" fmla="*/ 0 w 405517"/>
                <a:gd name="connsiteY0" fmla="*/ 156210 h 156210"/>
                <a:gd name="connsiteX1" fmla="*/ 202759 w 405517"/>
                <a:gd name="connsiteY1" fmla="*/ 0 h 156210"/>
                <a:gd name="connsiteX2" fmla="*/ 405517 w 405517"/>
                <a:gd name="connsiteY2" fmla="*/ 156210 h 156210"/>
                <a:gd name="connsiteX3" fmla="*/ 0 w 405517"/>
                <a:gd name="connsiteY3" fmla="*/ 156210 h 156210"/>
                <a:gd name="connsiteX0" fmla="*/ 0 w 405517"/>
                <a:gd name="connsiteY0" fmla="*/ 156210 h 156210"/>
                <a:gd name="connsiteX1" fmla="*/ 202759 w 405517"/>
                <a:gd name="connsiteY1" fmla="*/ 0 h 156210"/>
                <a:gd name="connsiteX2" fmla="*/ 405517 w 405517"/>
                <a:gd name="connsiteY2" fmla="*/ 156210 h 156210"/>
                <a:gd name="connsiteX3" fmla="*/ 0 w 405517"/>
                <a:gd name="connsiteY3" fmla="*/ 156210 h 156210"/>
                <a:gd name="connsiteX0" fmla="*/ 0 w 394087"/>
                <a:gd name="connsiteY0" fmla="*/ 156210 h 156210"/>
                <a:gd name="connsiteX1" fmla="*/ 191329 w 394087"/>
                <a:gd name="connsiteY1" fmla="*/ 0 h 156210"/>
                <a:gd name="connsiteX2" fmla="*/ 394087 w 394087"/>
                <a:gd name="connsiteY2" fmla="*/ 156210 h 156210"/>
                <a:gd name="connsiteX3" fmla="*/ 0 w 394087"/>
                <a:gd name="connsiteY3" fmla="*/ 156210 h 156210"/>
                <a:gd name="connsiteX0" fmla="*/ 0 w 403612"/>
                <a:gd name="connsiteY0" fmla="*/ 148590 h 156210"/>
                <a:gd name="connsiteX1" fmla="*/ 200854 w 403612"/>
                <a:gd name="connsiteY1" fmla="*/ 0 h 156210"/>
                <a:gd name="connsiteX2" fmla="*/ 403612 w 403612"/>
                <a:gd name="connsiteY2" fmla="*/ 156210 h 156210"/>
                <a:gd name="connsiteX3" fmla="*/ 0 w 403612"/>
                <a:gd name="connsiteY3" fmla="*/ 148590 h 156210"/>
                <a:gd name="connsiteX0" fmla="*/ 0 w 405517"/>
                <a:gd name="connsiteY0" fmla="*/ 148590 h 148590"/>
                <a:gd name="connsiteX1" fmla="*/ 200854 w 405517"/>
                <a:gd name="connsiteY1" fmla="*/ 0 h 148590"/>
                <a:gd name="connsiteX2" fmla="*/ 405517 w 405517"/>
                <a:gd name="connsiteY2" fmla="*/ 148590 h 148590"/>
                <a:gd name="connsiteX3" fmla="*/ 0 w 405517"/>
                <a:gd name="connsiteY3" fmla="*/ 148590 h 148590"/>
                <a:gd name="connsiteX0" fmla="*/ 0 w 405517"/>
                <a:gd name="connsiteY0" fmla="*/ 148590 h 148590"/>
                <a:gd name="connsiteX1" fmla="*/ 200854 w 405517"/>
                <a:gd name="connsiteY1" fmla="*/ 0 h 148590"/>
                <a:gd name="connsiteX2" fmla="*/ 405517 w 405517"/>
                <a:gd name="connsiteY2" fmla="*/ 148590 h 148590"/>
                <a:gd name="connsiteX3" fmla="*/ 0 w 405517"/>
                <a:gd name="connsiteY3" fmla="*/ 148590 h 148590"/>
                <a:gd name="connsiteX0" fmla="*/ 0 w 405517"/>
                <a:gd name="connsiteY0" fmla="*/ 148590 h 148590"/>
                <a:gd name="connsiteX1" fmla="*/ 200854 w 405517"/>
                <a:gd name="connsiteY1" fmla="*/ 0 h 148590"/>
                <a:gd name="connsiteX2" fmla="*/ 405517 w 405517"/>
                <a:gd name="connsiteY2" fmla="*/ 148590 h 148590"/>
                <a:gd name="connsiteX3" fmla="*/ 0 w 405517"/>
                <a:gd name="connsiteY3" fmla="*/ 148590 h 1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517" h="148590">
                  <a:moveTo>
                    <a:pt x="0" y="148590"/>
                  </a:moveTo>
                  <a:cubicBezTo>
                    <a:pt x="59966" y="86995"/>
                    <a:pt x="108503" y="36830"/>
                    <a:pt x="200854" y="0"/>
                  </a:cubicBezTo>
                  <a:cubicBezTo>
                    <a:pt x="308445" y="48260"/>
                    <a:pt x="355076" y="85090"/>
                    <a:pt x="405517" y="148590"/>
                  </a:cubicBezTo>
                  <a:cubicBezTo>
                    <a:pt x="283680" y="116205"/>
                    <a:pt x="146602" y="125730"/>
                    <a:pt x="0" y="148590"/>
                  </a:cubicBezTo>
                  <a:close/>
                </a:path>
              </a:pathLst>
            </a:custGeom>
            <a:solidFill>
              <a:srgbClr val="35091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10X10" pitchFamily="50" charset="-127"/>
                <a:ea typeface="10X1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024914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2000">
              <a:srgbClr val="430D17"/>
            </a:gs>
            <a:gs pos="47000">
              <a:srgbClr val="582638"/>
            </a:gs>
            <a:gs pos="21000">
              <a:srgbClr val="693A5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0B792DB-BF0F-4EF8-AC1F-B12C57761B68}"/>
              </a:ext>
            </a:extLst>
          </p:cNvPr>
          <p:cNvSpPr/>
          <p:nvPr/>
        </p:nvSpPr>
        <p:spPr>
          <a:xfrm>
            <a:off x="0" y="4225274"/>
            <a:ext cx="12192000" cy="3015215"/>
          </a:xfrm>
          <a:prstGeom prst="rect">
            <a:avLst/>
          </a:prstGeom>
          <a:gradFill flip="none" rotWithShape="1">
            <a:gsLst>
              <a:gs pos="100000">
                <a:srgbClr val="E5A068">
                  <a:alpha val="71000"/>
                </a:srgbClr>
              </a:gs>
              <a:gs pos="0">
                <a:srgbClr val="430D17">
                  <a:alpha val="5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4B9DD7FB-C524-4212-9F58-6E601AB5ECA5}"/>
              </a:ext>
            </a:extLst>
          </p:cNvPr>
          <p:cNvSpPr txBox="1"/>
          <p:nvPr/>
        </p:nvSpPr>
        <p:spPr>
          <a:xfrm>
            <a:off x="4680389" y="1372995"/>
            <a:ext cx="2831224" cy="76944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EAE1"/>
                </a:solidFill>
                <a:latin typeface="10X10" pitchFamily="50" charset="-127"/>
                <a:ea typeface="10X10" pitchFamily="50" charset="-127"/>
              </a:rPr>
              <a:t>감사합니다</a:t>
            </a:r>
            <a:r>
              <a:rPr lang="en-US" altLang="ko-KR" sz="4400" b="1" dirty="0">
                <a:solidFill>
                  <a:srgbClr val="FFEAE1"/>
                </a:solidFill>
                <a:latin typeface="10X10" pitchFamily="50" charset="-127"/>
                <a:ea typeface="10X10" pitchFamily="50" charset="-127"/>
              </a:rPr>
              <a:t>.</a:t>
            </a:r>
            <a:endParaRPr lang="ko-KR" altLang="en-US" sz="4400" b="1" dirty="0">
              <a:solidFill>
                <a:srgbClr val="FFEAE1"/>
              </a:solidFill>
              <a:latin typeface="10X10" pitchFamily="50" charset="-127"/>
              <a:ea typeface="10X10" pitchFamily="50" charset="-127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xmlns="" id="{1885263D-82F4-407E-B36F-F9F6DB347260}"/>
              </a:ext>
            </a:extLst>
          </p:cNvPr>
          <p:cNvGrpSpPr/>
          <p:nvPr/>
        </p:nvGrpSpPr>
        <p:grpSpPr>
          <a:xfrm>
            <a:off x="4626587" y="1206217"/>
            <a:ext cx="2929196" cy="0"/>
            <a:chOff x="4181856" y="438806"/>
            <a:chExt cx="3645108" cy="0"/>
          </a:xfrm>
        </p:grpSpPr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xmlns="" id="{7EED6916-2B16-4CD4-A129-D03F7BACAB4D}"/>
                </a:ext>
              </a:extLst>
            </p:cNvPr>
            <p:cNvCxnSpPr>
              <a:cxnSpLocks/>
            </p:cNvCxnSpPr>
            <p:nvPr/>
          </p:nvCxnSpPr>
          <p:spPr>
            <a:xfrm>
              <a:off x="4181856" y="438806"/>
              <a:ext cx="1522376" cy="0"/>
            </a:xfrm>
            <a:prstGeom prst="line">
              <a:avLst/>
            </a:prstGeom>
            <a:ln w="19050">
              <a:solidFill>
                <a:srgbClr val="FFEAE1">
                  <a:alpha val="56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B614CD48-C76D-4598-865B-F838B6FB43B7}"/>
                </a:ext>
              </a:extLst>
            </p:cNvPr>
            <p:cNvCxnSpPr>
              <a:cxnSpLocks/>
            </p:cNvCxnSpPr>
            <p:nvPr/>
          </p:nvCxnSpPr>
          <p:spPr>
            <a:xfrm>
              <a:off x="6304588" y="438806"/>
              <a:ext cx="1522376" cy="0"/>
            </a:xfrm>
            <a:prstGeom prst="line">
              <a:avLst/>
            </a:prstGeom>
            <a:ln w="19050">
              <a:solidFill>
                <a:srgbClr val="FFEAE1">
                  <a:alpha val="56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62039F06-540C-4EEA-8E17-213D3F28E3CE}"/>
              </a:ext>
            </a:extLst>
          </p:cNvPr>
          <p:cNvGrpSpPr/>
          <p:nvPr/>
        </p:nvGrpSpPr>
        <p:grpSpPr>
          <a:xfrm>
            <a:off x="6007014" y="825872"/>
            <a:ext cx="394673" cy="557001"/>
            <a:chOff x="3053495" y="2550767"/>
            <a:chExt cx="308976" cy="436057"/>
          </a:xfrm>
        </p:grpSpPr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xmlns="" id="{8F598332-D203-4590-B384-64001F711459}"/>
                </a:ext>
              </a:extLst>
            </p:cNvPr>
            <p:cNvCxnSpPr/>
            <p:nvPr/>
          </p:nvCxnSpPr>
          <p:spPr>
            <a:xfrm>
              <a:off x="3146816" y="2693285"/>
              <a:ext cx="0" cy="74779"/>
            </a:xfrm>
            <a:prstGeom prst="line">
              <a:avLst/>
            </a:prstGeom>
            <a:ln w="19050">
              <a:solidFill>
                <a:srgbClr val="FFEAE1">
                  <a:alpha val="56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xmlns="" id="{C9A99ABA-1CA2-4668-8E39-101FFEB2AA86}"/>
                </a:ext>
              </a:extLst>
            </p:cNvPr>
            <p:cNvGrpSpPr/>
            <p:nvPr/>
          </p:nvGrpSpPr>
          <p:grpSpPr>
            <a:xfrm>
              <a:off x="3082922" y="2550767"/>
              <a:ext cx="279549" cy="302213"/>
              <a:chOff x="2620577" y="2289000"/>
              <a:chExt cx="645693" cy="698040"/>
            </a:xfrm>
            <a:effectLst/>
          </p:grpSpPr>
          <p:sp>
            <p:nvSpPr>
              <p:cNvPr id="105" name="자유형: 도형 104">
                <a:extLst>
                  <a:ext uri="{FF2B5EF4-FFF2-40B4-BE49-F238E27FC236}">
                    <a16:creationId xmlns:a16="http://schemas.microsoft.com/office/drawing/2014/main" xmlns="" id="{D579E3EB-2A84-45E3-A535-5AF533F2A24B}"/>
                  </a:ext>
                </a:extLst>
              </p:cNvPr>
              <p:cNvSpPr/>
              <p:nvPr/>
            </p:nvSpPr>
            <p:spPr>
              <a:xfrm>
                <a:off x="2620577" y="2289000"/>
                <a:ext cx="541757" cy="698040"/>
              </a:xfrm>
              <a:custGeom>
                <a:avLst/>
                <a:gdLst>
                  <a:gd name="connsiteX0" fmla="*/ 526483 w 541757"/>
                  <a:gd name="connsiteY0" fmla="*/ 698040 h 698040"/>
                  <a:gd name="connsiteX1" fmla="*/ 536643 w 541757"/>
                  <a:gd name="connsiteY1" fmla="*/ 362760 h 698040"/>
                  <a:gd name="connsiteX2" fmla="*/ 455363 w 541757"/>
                  <a:gd name="connsiteY2" fmla="*/ 172260 h 698040"/>
                  <a:gd name="connsiteX3" fmla="*/ 310583 w 541757"/>
                  <a:gd name="connsiteY3" fmla="*/ 24940 h 698040"/>
                  <a:gd name="connsiteX4" fmla="*/ 109923 w 541757"/>
                  <a:gd name="connsiteY4" fmla="*/ 14780 h 698040"/>
                  <a:gd name="connsiteX5" fmla="*/ 703 w 541757"/>
                  <a:gd name="connsiteY5" fmla="*/ 174800 h 698040"/>
                  <a:gd name="connsiteX6" fmla="*/ 71823 w 541757"/>
                  <a:gd name="connsiteY6" fmla="*/ 329740 h 698040"/>
                  <a:gd name="connsiteX7" fmla="*/ 239463 w 541757"/>
                  <a:gd name="connsiteY7" fmla="*/ 327200 h 698040"/>
                  <a:gd name="connsiteX8" fmla="*/ 269943 w 541757"/>
                  <a:gd name="connsiteY8" fmla="*/ 192580 h 698040"/>
                  <a:gd name="connsiteX9" fmla="*/ 175963 w 541757"/>
                  <a:gd name="connsiteY9" fmla="*/ 141780 h 698040"/>
                  <a:gd name="connsiteX10" fmla="*/ 135323 w 541757"/>
                  <a:gd name="connsiteY10" fmla="*/ 172260 h 69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41757" h="698040">
                    <a:moveTo>
                      <a:pt x="526483" y="698040"/>
                    </a:moveTo>
                    <a:cubicBezTo>
                      <a:pt x="537489" y="574215"/>
                      <a:pt x="548496" y="450390"/>
                      <a:pt x="536643" y="362760"/>
                    </a:cubicBezTo>
                    <a:cubicBezTo>
                      <a:pt x="524790" y="275130"/>
                      <a:pt x="493040" y="228563"/>
                      <a:pt x="455363" y="172260"/>
                    </a:cubicBezTo>
                    <a:cubicBezTo>
                      <a:pt x="417686" y="115957"/>
                      <a:pt x="368156" y="51187"/>
                      <a:pt x="310583" y="24940"/>
                    </a:cubicBezTo>
                    <a:cubicBezTo>
                      <a:pt x="253010" y="-1307"/>
                      <a:pt x="161570" y="-10197"/>
                      <a:pt x="109923" y="14780"/>
                    </a:cubicBezTo>
                    <a:cubicBezTo>
                      <a:pt x="58276" y="39757"/>
                      <a:pt x="7053" y="122307"/>
                      <a:pt x="703" y="174800"/>
                    </a:cubicBezTo>
                    <a:cubicBezTo>
                      <a:pt x="-5647" y="227293"/>
                      <a:pt x="32030" y="304340"/>
                      <a:pt x="71823" y="329740"/>
                    </a:cubicBezTo>
                    <a:cubicBezTo>
                      <a:pt x="111616" y="355140"/>
                      <a:pt x="206443" y="350060"/>
                      <a:pt x="239463" y="327200"/>
                    </a:cubicBezTo>
                    <a:cubicBezTo>
                      <a:pt x="272483" y="304340"/>
                      <a:pt x="280526" y="223483"/>
                      <a:pt x="269943" y="192580"/>
                    </a:cubicBezTo>
                    <a:cubicBezTo>
                      <a:pt x="259360" y="161677"/>
                      <a:pt x="198400" y="145167"/>
                      <a:pt x="175963" y="141780"/>
                    </a:cubicBezTo>
                    <a:cubicBezTo>
                      <a:pt x="153526" y="138393"/>
                      <a:pt x="144424" y="155326"/>
                      <a:pt x="135323" y="172260"/>
                    </a:cubicBezTo>
                  </a:path>
                </a:pathLst>
              </a:custGeom>
              <a:ln w="19050">
                <a:solidFill>
                  <a:srgbClr val="FFEAE1">
                    <a:alpha val="5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10X10" pitchFamily="50" charset="-127"/>
                  <a:ea typeface="10X10" pitchFamily="50" charset="-127"/>
                </a:endParaRPr>
              </a:p>
            </p:txBody>
          </p:sp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xmlns="" id="{42BC4DC2-42C8-409A-B88F-1B368FAFF481}"/>
                  </a:ext>
                </a:extLst>
              </p:cNvPr>
              <p:cNvSpPr/>
              <p:nvPr/>
            </p:nvSpPr>
            <p:spPr>
              <a:xfrm>
                <a:off x="3164840" y="2522220"/>
                <a:ext cx="101430" cy="119380"/>
              </a:xfrm>
              <a:custGeom>
                <a:avLst/>
                <a:gdLst>
                  <a:gd name="connsiteX0" fmla="*/ 0 w 101430"/>
                  <a:gd name="connsiteY0" fmla="*/ 119380 h 119380"/>
                  <a:gd name="connsiteX1" fmla="*/ 88900 w 101430"/>
                  <a:gd name="connsiteY1" fmla="*/ 99060 h 119380"/>
                  <a:gd name="connsiteX2" fmla="*/ 96520 w 101430"/>
                  <a:gd name="connsiteY2" fmla="*/ 25400 h 119380"/>
                  <a:gd name="connsiteX3" fmla="*/ 48260 w 101430"/>
                  <a:gd name="connsiteY3" fmla="*/ 0 h 119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30" h="119380">
                    <a:moveTo>
                      <a:pt x="0" y="119380"/>
                    </a:moveTo>
                    <a:cubicBezTo>
                      <a:pt x="36406" y="117051"/>
                      <a:pt x="72813" y="114723"/>
                      <a:pt x="88900" y="99060"/>
                    </a:cubicBezTo>
                    <a:cubicBezTo>
                      <a:pt x="104987" y="83397"/>
                      <a:pt x="103293" y="41910"/>
                      <a:pt x="96520" y="25400"/>
                    </a:cubicBezTo>
                    <a:cubicBezTo>
                      <a:pt x="89747" y="8890"/>
                      <a:pt x="69003" y="4445"/>
                      <a:pt x="48260" y="0"/>
                    </a:cubicBezTo>
                  </a:path>
                </a:pathLst>
              </a:custGeom>
              <a:ln w="19050">
                <a:solidFill>
                  <a:srgbClr val="FFEAE1">
                    <a:alpha val="5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10X10" pitchFamily="50" charset="-127"/>
                  <a:ea typeface="10X10" pitchFamily="50" charset="-127"/>
                </a:endParaRP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xmlns="" id="{5B152B44-B4FC-4E8E-8848-F6744AB8E60D}"/>
                </a:ext>
              </a:extLst>
            </p:cNvPr>
            <p:cNvGrpSpPr/>
            <p:nvPr/>
          </p:nvGrpSpPr>
          <p:grpSpPr>
            <a:xfrm>
              <a:off x="3059034" y="2803031"/>
              <a:ext cx="175565" cy="143032"/>
              <a:chOff x="2565400" y="2814955"/>
              <a:chExt cx="405518" cy="330370"/>
            </a:xfrm>
            <a:effectLst/>
          </p:grpSpPr>
          <p:sp>
            <p:nvSpPr>
              <p:cNvPr id="99" name="직사각형 59">
                <a:extLst>
                  <a:ext uri="{FF2B5EF4-FFF2-40B4-BE49-F238E27FC236}">
                    <a16:creationId xmlns:a16="http://schemas.microsoft.com/office/drawing/2014/main" xmlns="" id="{27652A56-2B33-4148-A0B0-6C51C115373C}"/>
                  </a:ext>
                </a:extLst>
              </p:cNvPr>
              <p:cNvSpPr/>
              <p:nvPr/>
            </p:nvSpPr>
            <p:spPr>
              <a:xfrm>
                <a:off x="2565400" y="2814955"/>
                <a:ext cx="405518" cy="330370"/>
              </a:xfrm>
              <a:custGeom>
                <a:avLst/>
                <a:gdLst>
                  <a:gd name="connsiteX0" fmla="*/ 0 w 405518"/>
                  <a:gd name="connsiteY0" fmla="*/ 0 h 284480"/>
                  <a:gd name="connsiteX1" fmla="*/ 405518 w 405518"/>
                  <a:gd name="connsiteY1" fmla="*/ 0 h 284480"/>
                  <a:gd name="connsiteX2" fmla="*/ 405518 w 405518"/>
                  <a:gd name="connsiteY2" fmla="*/ 284480 h 284480"/>
                  <a:gd name="connsiteX3" fmla="*/ 0 w 405518"/>
                  <a:gd name="connsiteY3" fmla="*/ 284480 h 284480"/>
                  <a:gd name="connsiteX4" fmla="*/ 0 w 405518"/>
                  <a:gd name="connsiteY4" fmla="*/ 0 h 284480"/>
                  <a:gd name="connsiteX0" fmla="*/ 0 w 405518"/>
                  <a:gd name="connsiteY0" fmla="*/ 14675 h 299155"/>
                  <a:gd name="connsiteX1" fmla="*/ 405518 w 405518"/>
                  <a:gd name="connsiteY1" fmla="*/ 14675 h 299155"/>
                  <a:gd name="connsiteX2" fmla="*/ 405518 w 405518"/>
                  <a:gd name="connsiteY2" fmla="*/ 299155 h 299155"/>
                  <a:gd name="connsiteX3" fmla="*/ 0 w 405518"/>
                  <a:gd name="connsiteY3" fmla="*/ 299155 h 299155"/>
                  <a:gd name="connsiteX4" fmla="*/ 0 w 405518"/>
                  <a:gd name="connsiteY4" fmla="*/ 14675 h 299155"/>
                  <a:gd name="connsiteX0" fmla="*/ 0 w 405518"/>
                  <a:gd name="connsiteY0" fmla="*/ 24765 h 309245"/>
                  <a:gd name="connsiteX1" fmla="*/ 405518 w 405518"/>
                  <a:gd name="connsiteY1" fmla="*/ 24765 h 309245"/>
                  <a:gd name="connsiteX2" fmla="*/ 405518 w 405518"/>
                  <a:gd name="connsiteY2" fmla="*/ 309245 h 309245"/>
                  <a:gd name="connsiteX3" fmla="*/ 0 w 405518"/>
                  <a:gd name="connsiteY3" fmla="*/ 309245 h 309245"/>
                  <a:gd name="connsiteX4" fmla="*/ 0 w 405518"/>
                  <a:gd name="connsiteY4" fmla="*/ 24765 h 309245"/>
                  <a:gd name="connsiteX0" fmla="*/ 0 w 405518"/>
                  <a:gd name="connsiteY0" fmla="*/ 24765 h 319405"/>
                  <a:gd name="connsiteX1" fmla="*/ 405518 w 405518"/>
                  <a:gd name="connsiteY1" fmla="*/ 24765 h 319405"/>
                  <a:gd name="connsiteX2" fmla="*/ 405518 w 405518"/>
                  <a:gd name="connsiteY2" fmla="*/ 309245 h 319405"/>
                  <a:gd name="connsiteX3" fmla="*/ 0 w 405518"/>
                  <a:gd name="connsiteY3" fmla="*/ 309245 h 319405"/>
                  <a:gd name="connsiteX4" fmla="*/ 0 w 405518"/>
                  <a:gd name="connsiteY4" fmla="*/ 24765 h 319405"/>
                  <a:gd name="connsiteX0" fmla="*/ 0 w 405518"/>
                  <a:gd name="connsiteY0" fmla="*/ 24765 h 330370"/>
                  <a:gd name="connsiteX1" fmla="*/ 405518 w 405518"/>
                  <a:gd name="connsiteY1" fmla="*/ 24765 h 330370"/>
                  <a:gd name="connsiteX2" fmla="*/ 405518 w 405518"/>
                  <a:gd name="connsiteY2" fmla="*/ 309245 h 330370"/>
                  <a:gd name="connsiteX3" fmla="*/ 0 w 405518"/>
                  <a:gd name="connsiteY3" fmla="*/ 309245 h 330370"/>
                  <a:gd name="connsiteX4" fmla="*/ 0 w 405518"/>
                  <a:gd name="connsiteY4" fmla="*/ 24765 h 330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518" h="330370">
                    <a:moveTo>
                      <a:pt x="0" y="24765"/>
                    </a:moveTo>
                    <a:cubicBezTo>
                      <a:pt x="150413" y="-8255"/>
                      <a:pt x="283045" y="-8255"/>
                      <a:pt x="405518" y="24765"/>
                    </a:cubicBezTo>
                    <a:lnTo>
                      <a:pt x="405518" y="309245"/>
                    </a:lnTo>
                    <a:cubicBezTo>
                      <a:pt x="267805" y="342265"/>
                      <a:pt x="142793" y="332105"/>
                      <a:pt x="0" y="309245"/>
                    </a:cubicBezTo>
                    <a:lnTo>
                      <a:pt x="0" y="24765"/>
                    </a:lnTo>
                    <a:close/>
                  </a:path>
                </a:pathLst>
              </a:custGeom>
              <a:gradFill>
                <a:gsLst>
                  <a:gs pos="80000">
                    <a:srgbClr val="EE8650"/>
                  </a:gs>
                  <a:gs pos="36000">
                    <a:srgbClr val="FDDF6E"/>
                  </a:gs>
                </a:gsLst>
                <a:path path="circle">
                  <a:fillToRect l="50000" t="50000" r="50000" b="50000"/>
                </a:path>
              </a:gradFill>
              <a:ln w="9525">
                <a:solidFill>
                  <a:srgbClr val="350917"/>
                </a:solidFill>
              </a:ln>
              <a:effectLst>
                <a:glow rad="241300">
                  <a:srgbClr val="EE8650">
                    <a:alpha val="10000"/>
                  </a:srgbClr>
                </a:glow>
                <a:outerShdw blurRad="127000" sx="105000" sy="105000" algn="ctr" rotWithShape="0">
                  <a:srgbClr val="EE8650">
                    <a:alpha val="5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10X10" pitchFamily="50" charset="-127"/>
                  <a:ea typeface="10X10" pitchFamily="50" charset="-127"/>
                </a:endParaRPr>
              </a:p>
            </p:txBody>
          </p:sp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xmlns="" id="{FC256664-9476-4057-B6AC-D42F20FD1644}"/>
                  </a:ext>
                </a:extLst>
              </p:cNvPr>
              <p:cNvCxnSpPr/>
              <p:nvPr/>
            </p:nvCxnSpPr>
            <p:spPr>
              <a:xfrm>
                <a:off x="2697480" y="2814955"/>
                <a:ext cx="0" cy="330370"/>
              </a:xfrm>
              <a:prstGeom prst="line">
                <a:avLst/>
              </a:prstGeom>
              <a:solidFill>
                <a:schemeClr val="accent1">
                  <a:alpha val="23000"/>
                </a:schemeClr>
              </a:solidFill>
              <a:ln w="9525">
                <a:solidFill>
                  <a:srgbClr val="3509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xmlns="" id="{E82DB206-2C85-4A14-BA1E-447E84F7FAFE}"/>
                  </a:ext>
                </a:extLst>
              </p:cNvPr>
              <p:cNvCxnSpPr/>
              <p:nvPr/>
            </p:nvCxnSpPr>
            <p:spPr>
              <a:xfrm>
                <a:off x="2829560" y="2814955"/>
                <a:ext cx="0" cy="330370"/>
              </a:xfrm>
              <a:prstGeom prst="line">
                <a:avLst/>
              </a:prstGeom>
              <a:solidFill>
                <a:schemeClr val="accent1">
                  <a:alpha val="23000"/>
                </a:schemeClr>
              </a:solidFill>
              <a:ln w="9525">
                <a:solidFill>
                  <a:srgbClr val="3509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xmlns="" id="{9EDBBCDD-1D17-4889-AA82-F9BCA0293ADE}"/>
                  </a:ext>
                </a:extLst>
              </p:cNvPr>
              <p:cNvCxnSpPr/>
              <p:nvPr/>
            </p:nvCxnSpPr>
            <p:spPr>
              <a:xfrm>
                <a:off x="2565400" y="2987040"/>
                <a:ext cx="405518" cy="0"/>
              </a:xfrm>
              <a:prstGeom prst="line">
                <a:avLst/>
              </a:prstGeom>
              <a:solidFill>
                <a:schemeClr val="accent1">
                  <a:alpha val="23000"/>
                </a:schemeClr>
              </a:solidFill>
              <a:ln w="9525">
                <a:solidFill>
                  <a:srgbClr val="3509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92" name="이등변 삼각형 100">
              <a:extLst>
                <a:ext uri="{FF2B5EF4-FFF2-40B4-BE49-F238E27FC236}">
                  <a16:creationId xmlns:a16="http://schemas.microsoft.com/office/drawing/2014/main" xmlns="" id="{33155EAC-776C-45F4-940C-EED297192E7C}"/>
                </a:ext>
              </a:extLst>
            </p:cNvPr>
            <p:cNvSpPr/>
            <p:nvPr/>
          </p:nvSpPr>
          <p:spPr>
            <a:xfrm>
              <a:off x="3054296" y="2734856"/>
              <a:ext cx="186902" cy="76710"/>
            </a:xfrm>
            <a:custGeom>
              <a:avLst/>
              <a:gdLst>
                <a:gd name="connsiteX0" fmla="*/ 0 w 405517"/>
                <a:gd name="connsiteY0" fmla="*/ 156210 h 156210"/>
                <a:gd name="connsiteX1" fmla="*/ 202759 w 405517"/>
                <a:gd name="connsiteY1" fmla="*/ 0 h 156210"/>
                <a:gd name="connsiteX2" fmla="*/ 405517 w 405517"/>
                <a:gd name="connsiteY2" fmla="*/ 156210 h 156210"/>
                <a:gd name="connsiteX3" fmla="*/ 0 w 405517"/>
                <a:gd name="connsiteY3" fmla="*/ 156210 h 156210"/>
                <a:gd name="connsiteX0" fmla="*/ 0 w 405517"/>
                <a:gd name="connsiteY0" fmla="*/ 156210 h 156210"/>
                <a:gd name="connsiteX1" fmla="*/ 202759 w 405517"/>
                <a:gd name="connsiteY1" fmla="*/ 0 h 156210"/>
                <a:gd name="connsiteX2" fmla="*/ 405517 w 405517"/>
                <a:gd name="connsiteY2" fmla="*/ 156210 h 156210"/>
                <a:gd name="connsiteX3" fmla="*/ 0 w 405517"/>
                <a:gd name="connsiteY3" fmla="*/ 156210 h 156210"/>
                <a:gd name="connsiteX0" fmla="*/ 0 w 405517"/>
                <a:gd name="connsiteY0" fmla="*/ 156210 h 156210"/>
                <a:gd name="connsiteX1" fmla="*/ 202759 w 405517"/>
                <a:gd name="connsiteY1" fmla="*/ 0 h 156210"/>
                <a:gd name="connsiteX2" fmla="*/ 405517 w 405517"/>
                <a:gd name="connsiteY2" fmla="*/ 156210 h 156210"/>
                <a:gd name="connsiteX3" fmla="*/ 0 w 405517"/>
                <a:gd name="connsiteY3" fmla="*/ 156210 h 156210"/>
                <a:gd name="connsiteX0" fmla="*/ 0 w 405517"/>
                <a:gd name="connsiteY0" fmla="*/ 156210 h 156210"/>
                <a:gd name="connsiteX1" fmla="*/ 202759 w 405517"/>
                <a:gd name="connsiteY1" fmla="*/ 0 h 156210"/>
                <a:gd name="connsiteX2" fmla="*/ 405517 w 405517"/>
                <a:gd name="connsiteY2" fmla="*/ 156210 h 156210"/>
                <a:gd name="connsiteX3" fmla="*/ 0 w 405517"/>
                <a:gd name="connsiteY3" fmla="*/ 156210 h 156210"/>
                <a:gd name="connsiteX0" fmla="*/ 0 w 405517"/>
                <a:gd name="connsiteY0" fmla="*/ 156210 h 156210"/>
                <a:gd name="connsiteX1" fmla="*/ 202759 w 405517"/>
                <a:gd name="connsiteY1" fmla="*/ 0 h 156210"/>
                <a:gd name="connsiteX2" fmla="*/ 405517 w 405517"/>
                <a:gd name="connsiteY2" fmla="*/ 156210 h 156210"/>
                <a:gd name="connsiteX3" fmla="*/ 0 w 405517"/>
                <a:gd name="connsiteY3" fmla="*/ 156210 h 156210"/>
                <a:gd name="connsiteX0" fmla="*/ 0 w 394087"/>
                <a:gd name="connsiteY0" fmla="*/ 156210 h 156210"/>
                <a:gd name="connsiteX1" fmla="*/ 191329 w 394087"/>
                <a:gd name="connsiteY1" fmla="*/ 0 h 156210"/>
                <a:gd name="connsiteX2" fmla="*/ 394087 w 394087"/>
                <a:gd name="connsiteY2" fmla="*/ 156210 h 156210"/>
                <a:gd name="connsiteX3" fmla="*/ 0 w 394087"/>
                <a:gd name="connsiteY3" fmla="*/ 156210 h 156210"/>
                <a:gd name="connsiteX0" fmla="*/ 0 w 403612"/>
                <a:gd name="connsiteY0" fmla="*/ 148590 h 156210"/>
                <a:gd name="connsiteX1" fmla="*/ 200854 w 403612"/>
                <a:gd name="connsiteY1" fmla="*/ 0 h 156210"/>
                <a:gd name="connsiteX2" fmla="*/ 403612 w 403612"/>
                <a:gd name="connsiteY2" fmla="*/ 156210 h 156210"/>
                <a:gd name="connsiteX3" fmla="*/ 0 w 403612"/>
                <a:gd name="connsiteY3" fmla="*/ 148590 h 156210"/>
                <a:gd name="connsiteX0" fmla="*/ 0 w 405517"/>
                <a:gd name="connsiteY0" fmla="*/ 148590 h 148590"/>
                <a:gd name="connsiteX1" fmla="*/ 200854 w 405517"/>
                <a:gd name="connsiteY1" fmla="*/ 0 h 148590"/>
                <a:gd name="connsiteX2" fmla="*/ 405517 w 405517"/>
                <a:gd name="connsiteY2" fmla="*/ 148590 h 148590"/>
                <a:gd name="connsiteX3" fmla="*/ 0 w 405517"/>
                <a:gd name="connsiteY3" fmla="*/ 148590 h 148590"/>
                <a:gd name="connsiteX0" fmla="*/ 0 w 405517"/>
                <a:gd name="connsiteY0" fmla="*/ 148590 h 148590"/>
                <a:gd name="connsiteX1" fmla="*/ 200854 w 405517"/>
                <a:gd name="connsiteY1" fmla="*/ 0 h 148590"/>
                <a:gd name="connsiteX2" fmla="*/ 405517 w 405517"/>
                <a:gd name="connsiteY2" fmla="*/ 148590 h 148590"/>
                <a:gd name="connsiteX3" fmla="*/ 0 w 405517"/>
                <a:gd name="connsiteY3" fmla="*/ 148590 h 148590"/>
                <a:gd name="connsiteX0" fmla="*/ 0 w 405517"/>
                <a:gd name="connsiteY0" fmla="*/ 148590 h 148590"/>
                <a:gd name="connsiteX1" fmla="*/ 200854 w 405517"/>
                <a:gd name="connsiteY1" fmla="*/ 0 h 148590"/>
                <a:gd name="connsiteX2" fmla="*/ 405517 w 405517"/>
                <a:gd name="connsiteY2" fmla="*/ 148590 h 148590"/>
                <a:gd name="connsiteX3" fmla="*/ 0 w 405517"/>
                <a:gd name="connsiteY3" fmla="*/ 148590 h 1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517" h="148590">
                  <a:moveTo>
                    <a:pt x="0" y="148590"/>
                  </a:moveTo>
                  <a:cubicBezTo>
                    <a:pt x="59966" y="86995"/>
                    <a:pt x="108503" y="36830"/>
                    <a:pt x="200854" y="0"/>
                  </a:cubicBezTo>
                  <a:cubicBezTo>
                    <a:pt x="308445" y="48260"/>
                    <a:pt x="355076" y="85090"/>
                    <a:pt x="405517" y="148590"/>
                  </a:cubicBezTo>
                  <a:cubicBezTo>
                    <a:pt x="283680" y="116205"/>
                    <a:pt x="146602" y="125730"/>
                    <a:pt x="0" y="148590"/>
                  </a:cubicBezTo>
                  <a:close/>
                </a:path>
              </a:pathLst>
            </a:custGeom>
            <a:solidFill>
              <a:srgbClr val="35091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97" name="이등변 삼각형 100">
              <a:extLst>
                <a:ext uri="{FF2B5EF4-FFF2-40B4-BE49-F238E27FC236}">
                  <a16:creationId xmlns:a16="http://schemas.microsoft.com/office/drawing/2014/main" xmlns="" id="{21A5A2E5-11DE-49E6-98DD-2480D9094FBE}"/>
                </a:ext>
              </a:extLst>
            </p:cNvPr>
            <p:cNvSpPr/>
            <p:nvPr/>
          </p:nvSpPr>
          <p:spPr>
            <a:xfrm flipV="1">
              <a:off x="3053495" y="2941312"/>
              <a:ext cx="186902" cy="45512"/>
            </a:xfrm>
            <a:custGeom>
              <a:avLst/>
              <a:gdLst>
                <a:gd name="connsiteX0" fmla="*/ 0 w 405517"/>
                <a:gd name="connsiteY0" fmla="*/ 156210 h 156210"/>
                <a:gd name="connsiteX1" fmla="*/ 202759 w 405517"/>
                <a:gd name="connsiteY1" fmla="*/ 0 h 156210"/>
                <a:gd name="connsiteX2" fmla="*/ 405517 w 405517"/>
                <a:gd name="connsiteY2" fmla="*/ 156210 h 156210"/>
                <a:gd name="connsiteX3" fmla="*/ 0 w 405517"/>
                <a:gd name="connsiteY3" fmla="*/ 156210 h 156210"/>
                <a:gd name="connsiteX0" fmla="*/ 0 w 405517"/>
                <a:gd name="connsiteY0" fmla="*/ 156210 h 156210"/>
                <a:gd name="connsiteX1" fmla="*/ 202759 w 405517"/>
                <a:gd name="connsiteY1" fmla="*/ 0 h 156210"/>
                <a:gd name="connsiteX2" fmla="*/ 405517 w 405517"/>
                <a:gd name="connsiteY2" fmla="*/ 156210 h 156210"/>
                <a:gd name="connsiteX3" fmla="*/ 0 w 405517"/>
                <a:gd name="connsiteY3" fmla="*/ 156210 h 156210"/>
                <a:gd name="connsiteX0" fmla="*/ 0 w 405517"/>
                <a:gd name="connsiteY0" fmla="*/ 156210 h 156210"/>
                <a:gd name="connsiteX1" fmla="*/ 202759 w 405517"/>
                <a:gd name="connsiteY1" fmla="*/ 0 h 156210"/>
                <a:gd name="connsiteX2" fmla="*/ 405517 w 405517"/>
                <a:gd name="connsiteY2" fmla="*/ 156210 h 156210"/>
                <a:gd name="connsiteX3" fmla="*/ 0 w 405517"/>
                <a:gd name="connsiteY3" fmla="*/ 156210 h 156210"/>
                <a:gd name="connsiteX0" fmla="*/ 0 w 405517"/>
                <a:gd name="connsiteY0" fmla="*/ 156210 h 156210"/>
                <a:gd name="connsiteX1" fmla="*/ 202759 w 405517"/>
                <a:gd name="connsiteY1" fmla="*/ 0 h 156210"/>
                <a:gd name="connsiteX2" fmla="*/ 405517 w 405517"/>
                <a:gd name="connsiteY2" fmla="*/ 156210 h 156210"/>
                <a:gd name="connsiteX3" fmla="*/ 0 w 405517"/>
                <a:gd name="connsiteY3" fmla="*/ 156210 h 156210"/>
                <a:gd name="connsiteX0" fmla="*/ 0 w 405517"/>
                <a:gd name="connsiteY0" fmla="*/ 156210 h 156210"/>
                <a:gd name="connsiteX1" fmla="*/ 202759 w 405517"/>
                <a:gd name="connsiteY1" fmla="*/ 0 h 156210"/>
                <a:gd name="connsiteX2" fmla="*/ 405517 w 405517"/>
                <a:gd name="connsiteY2" fmla="*/ 156210 h 156210"/>
                <a:gd name="connsiteX3" fmla="*/ 0 w 405517"/>
                <a:gd name="connsiteY3" fmla="*/ 156210 h 156210"/>
                <a:gd name="connsiteX0" fmla="*/ 0 w 394087"/>
                <a:gd name="connsiteY0" fmla="*/ 156210 h 156210"/>
                <a:gd name="connsiteX1" fmla="*/ 191329 w 394087"/>
                <a:gd name="connsiteY1" fmla="*/ 0 h 156210"/>
                <a:gd name="connsiteX2" fmla="*/ 394087 w 394087"/>
                <a:gd name="connsiteY2" fmla="*/ 156210 h 156210"/>
                <a:gd name="connsiteX3" fmla="*/ 0 w 394087"/>
                <a:gd name="connsiteY3" fmla="*/ 156210 h 156210"/>
                <a:gd name="connsiteX0" fmla="*/ 0 w 403612"/>
                <a:gd name="connsiteY0" fmla="*/ 148590 h 156210"/>
                <a:gd name="connsiteX1" fmla="*/ 200854 w 403612"/>
                <a:gd name="connsiteY1" fmla="*/ 0 h 156210"/>
                <a:gd name="connsiteX2" fmla="*/ 403612 w 403612"/>
                <a:gd name="connsiteY2" fmla="*/ 156210 h 156210"/>
                <a:gd name="connsiteX3" fmla="*/ 0 w 403612"/>
                <a:gd name="connsiteY3" fmla="*/ 148590 h 156210"/>
                <a:gd name="connsiteX0" fmla="*/ 0 w 405517"/>
                <a:gd name="connsiteY0" fmla="*/ 148590 h 148590"/>
                <a:gd name="connsiteX1" fmla="*/ 200854 w 405517"/>
                <a:gd name="connsiteY1" fmla="*/ 0 h 148590"/>
                <a:gd name="connsiteX2" fmla="*/ 405517 w 405517"/>
                <a:gd name="connsiteY2" fmla="*/ 148590 h 148590"/>
                <a:gd name="connsiteX3" fmla="*/ 0 w 405517"/>
                <a:gd name="connsiteY3" fmla="*/ 148590 h 148590"/>
                <a:gd name="connsiteX0" fmla="*/ 0 w 405517"/>
                <a:gd name="connsiteY0" fmla="*/ 148590 h 148590"/>
                <a:gd name="connsiteX1" fmla="*/ 200854 w 405517"/>
                <a:gd name="connsiteY1" fmla="*/ 0 h 148590"/>
                <a:gd name="connsiteX2" fmla="*/ 405517 w 405517"/>
                <a:gd name="connsiteY2" fmla="*/ 148590 h 148590"/>
                <a:gd name="connsiteX3" fmla="*/ 0 w 405517"/>
                <a:gd name="connsiteY3" fmla="*/ 148590 h 148590"/>
                <a:gd name="connsiteX0" fmla="*/ 0 w 405517"/>
                <a:gd name="connsiteY0" fmla="*/ 148590 h 148590"/>
                <a:gd name="connsiteX1" fmla="*/ 200854 w 405517"/>
                <a:gd name="connsiteY1" fmla="*/ 0 h 148590"/>
                <a:gd name="connsiteX2" fmla="*/ 405517 w 405517"/>
                <a:gd name="connsiteY2" fmla="*/ 148590 h 148590"/>
                <a:gd name="connsiteX3" fmla="*/ 0 w 405517"/>
                <a:gd name="connsiteY3" fmla="*/ 148590 h 1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517" h="148590">
                  <a:moveTo>
                    <a:pt x="0" y="148590"/>
                  </a:moveTo>
                  <a:cubicBezTo>
                    <a:pt x="59966" y="86995"/>
                    <a:pt x="108503" y="36830"/>
                    <a:pt x="200854" y="0"/>
                  </a:cubicBezTo>
                  <a:cubicBezTo>
                    <a:pt x="308445" y="48260"/>
                    <a:pt x="355076" y="85090"/>
                    <a:pt x="405517" y="148590"/>
                  </a:cubicBezTo>
                  <a:cubicBezTo>
                    <a:pt x="283680" y="116205"/>
                    <a:pt x="146602" y="125730"/>
                    <a:pt x="0" y="148590"/>
                  </a:cubicBezTo>
                  <a:close/>
                </a:path>
              </a:pathLst>
            </a:custGeom>
            <a:solidFill>
              <a:srgbClr val="35091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10X10" pitchFamily="50" charset="-127"/>
                <a:ea typeface="10X10" pitchFamily="50" charset="-127"/>
              </a:endParaRPr>
            </a:p>
          </p:txBody>
        </p:sp>
      </p:grpSp>
      <p:sp>
        <p:nvSpPr>
          <p:cNvPr id="61" name="직사각형 60"/>
          <p:cNvSpPr/>
          <p:nvPr/>
        </p:nvSpPr>
        <p:spPr>
          <a:xfrm>
            <a:off x="9897373" y="6249035"/>
            <a:ext cx="23032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2018. 12. 19(</a:t>
            </a:r>
            <a:r>
              <a:rPr lang="ko-KR" altLang="en-US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수</a:t>
            </a:r>
            <a:r>
              <a:rPr lang="en-US" altLang="ko-KR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)</a:t>
            </a: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노주형 </a:t>
            </a:r>
            <a:r>
              <a:rPr lang="ko-KR" altLang="en-US" dirty="0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양기택 박상원</a:t>
            </a:r>
            <a:endParaRPr lang="ko-KR" altLang="en-US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008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1000">
              <a:srgbClr val="012535"/>
            </a:gs>
            <a:gs pos="100000">
              <a:srgbClr val="0F0A17"/>
            </a:gs>
            <a:gs pos="0">
              <a:srgbClr val="3F213B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FDF0AA1-4694-4943-87C9-0B5B1C2970D3}"/>
              </a:ext>
            </a:extLst>
          </p:cNvPr>
          <p:cNvSpPr txBox="1"/>
          <p:nvPr/>
        </p:nvSpPr>
        <p:spPr>
          <a:xfrm>
            <a:off x="4421642" y="957924"/>
            <a:ext cx="27366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chemeClr val="bg1"/>
                </a:solidFill>
                <a:effectLst>
                  <a:outerShdw blurRad="25400" dist="38100" dir="16200000" rotWithShape="0">
                    <a:prstClr val="black">
                      <a:alpha val="61000"/>
                    </a:prstClr>
                  </a:outerShdw>
                </a:effectLst>
                <a:latin typeface="10X10" pitchFamily="50" charset="-127"/>
                <a:ea typeface="10X10" pitchFamily="50" charset="-127"/>
              </a:rPr>
              <a:t>Index</a:t>
            </a:r>
            <a:endParaRPr lang="ko-KR" altLang="en-US" sz="8000" b="1" dirty="0">
              <a:solidFill>
                <a:schemeClr val="bg1"/>
              </a:solidFill>
              <a:effectLst>
                <a:outerShdw blurRad="25400" dist="38100" dir="16200000" rotWithShape="0">
                  <a:prstClr val="black">
                    <a:alpha val="61000"/>
                  </a:prstClr>
                </a:outerShdw>
              </a:effectLst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D7995AFA-0DA2-4006-8801-573091375861}"/>
              </a:ext>
            </a:extLst>
          </p:cNvPr>
          <p:cNvSpPr txBox="1"/>
          <p:nvPr/>
        </p:nvSpPr>
        <p:spPr>
          <a:xfrm>
            <a:off x="8312472" y="5058921"/>
            <a:ext cx="2020105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시연 및 </a:t>
            </a:r>
            <a:r>
              <a:rPr lang="en-US" altLang="ko-KR" sz="2800" b="1" dirty="0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Q&amp;A</a:t>
            </a:r>
            <a:endParaRPr lang="ko-KR" altLang="en-US" sz="2800" b="1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F7E01F93-6EAB-4625-ADAA-33012A2192E1}"/>
              </a:ext>
            </a:extLst>
          </p:cNvPr>
          <p:cNvGrpSpPr/>
          <p:nvPr/>
        </p:nvGrpSpPr>
        <p:grpSpPr>
          <a:xfrm>
            <a:off x="1040949" y="3437883"/>
            <a:ext cx="10133252" cy="0"/>
            <a:chOff x="661319" y="3429000"/>
            <a:chExt cx="10133252" cy="0"/>
          </a:xfrm>
        </p:grpSpPr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xmlns="" id="{DA47D353-C172-4B81-A625-A2C5F27DB80A}"/>
                </a:ext>
              </a:extLst>
            </p:cNvPr>
            <p:cNvCxnSpPr>
              <a:cxnSpLocks/>
            </p:cNvCxnSpPr>
            <p:nvPr/>
          </p:nvCxnSpPr>
          <p:spPr>
            <a:xfrm>
              <a:off x="4941727" y="3429000"/>
              <a:ext cx="1572436" cy="0"/>
            </a:xfrm>
            <a:prstGeom prst="line">
              <a:avLst/>
            </a:prstGeom>
            <a:ln w="19050">
              <a:solidFill>
                <a:srgbClr val="FFEAE1">
                  <a:alpha val="56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xmlns="" id="{75F88451-4B4A-480A-8DDD-8D9B7741D7FC}"/>
                </a:ext>
              </a:extLst>
            </p:cNvPr>
            <p:cNvCxnSpPr>
              <a:cxnSpLocks/>
            </p:cNvCxnSpPr>
            <p:nvPr/>
          </p:nvCxnSpPr>
          <p:spPr>
            <a:xfrm>
              <a:off x="7081931" y="3429000"/>
              <a:ext cx="1572436" cy="0"/>
            </a:xfrm>
            <a:prstGeom prst="line">
              <a:avLst/>
            </a:prstGeom>
            <a:ln w="19050">
              <a:solidFill>
                <a:srgbClr val="FFEAE1">
                  <a:alpha val="56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xmlns="" id="{AA2C0E8D-CCA6-4281-819A-6562972A98EB}"/>
                </a:ext>
              </a:extLst>
            </p:cNvPr>
            <p:cNvCxnSpPr>
              <a:cxnSpLocks/>
            </p:cNvCxnSpPr>
            <p:nvPr/>
          </p:nvCxnSpPr>
          <p:spPr>
            <a:xfrm>
              <a:off x="9222135" y="3429000"/>
              <a:ext cx="1572436" cy="0"/>
            </a:xfrm>
            <a:prstGeom prst="line">
              <a:avLst/>
            </a:prstGeom>
            <a:ln w="19050">
              <a:solidFill>
                <a:srgbClr val="FFEAE1">
                  <a:alpha val="56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xmlns="" id="{CD9C9344-D16C-4E5F-BC30-06FDF65875BD}"/>
                </a:ext>
              </a:extLst>
            </p:cNvPr>
            <p:cNvCxnSpPr>
              <a:cxnSpLocks/>
            </p:cNvCxnSpPr>
            <p:nvPr/>
          </p:nvCxnSpPr>
          <p:spPr>
            <a:xfrm>
              <a:off x="2801523" y="3429000"/>
              <a:ext cx="1572436" cy="0"/>
            </a:xfrm>
            <a:prstGeom prst="line">
              <a:avLst/>
            </a:prstGeom>
            <a:ln w="19050">
              <a:solidFill>
                <a:srgbClr val="FFEAE1">
                  <a:alpha val="56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xmlns="" id="{98D849E9-81AF-424F-B504-DC8C15ACFE03}"/>
                </a:ext>
              </a:extLst>
            </p:cNvPr>
            <p:cNvCxnSpPr>
              <a:cxnSpLocks/>
            </p:cNvCxnSpPr>
            <p:nvPr/>
          </p:nvCxnSpPr>
          <p:spPr>
            <a:xfrm>
              <a:off x="661319" y="3429000"/>
              <a:ext cx="1572436" cy="0"/>
            </a:xfrm>
            <a:prstGeom prst="line">
              <a:avLst/>
            </a:prstGeom>
            <a:ln w="19050">
              <a:solidFill>
                <a:srgbClr val="FFEAE1">
                  <a:alpha val="56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타원 109">
            <a:extLst>
              <a:ext uri="{FF2B5EF4-FFF2-40B4-BE49-F238E27FC236}">
                <a16:creationId xmlns:a16="http://schemas.microsoft.com/office/drawing/2014/main" xmlns="" id="{A2BCB204-B91B-4E7A-96AB-D6759E0A923E}"/>
              </a:ext>
            </a:extLst>
          </p:cNvPr>
          <p:cNvSpPr/>
          <p:nvPr/>
        </p:nvSpPr>
        <p:spPr>
          <a:xfrm flipV="1">
            <a:off x="2733566" y="3278820"/>
            <a:ext cx="318126" cy="318126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10X10" pitchFamily="50" charset="-127"/>
              <a:ea typeface="10X10" pitchFamily="50" charset="-127"/>
              <a:cs typeface="Times New Roman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xmlns="" id="{1BCC440E-DF73-414B-A652-BED20394A0BE}"/>
              </a:ext>
            </a:extLst>
          </p:cNvPr>
          <p:cNvSpPr/>
          <p:nvPr/>
        </p:nvSpPr>
        <p:spPr>
          <a:xfrm flipV="1">
            <a:off x="4883050" y="3278820"/>
            <a:ext cx="318126" cy="318126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10X10" pitchFamily="50" charset="-127"/>
              <a:ea typeface="10X10" pitchFamily="50" charset="-127"/>
              <a:cs typeface="Times New Roman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xmlns="" id="{83871C6C-6FB1-403F-8B5E-49EA03714A6D}"/>
              </a:ext>
            </a:extLst>
          </p:cNvPr>
          <p:cNvSpPr/>
          <p:nvPr/>
        </p:nvSpPr>
        <p:spPr>
          <a:xfrm flipV="1">
            <a:off x="7023254" y="3278820"/>
            <a:ext cx="318126" cy="318126"/>
          </a:xfrm>
          <a:prstGeom prst="ellipse">
            <a:avLst/>
          </a:prstGeom>
          <a:solidFill>
            <a:srgbClr val="FF7CBE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10X10" pitchFamily="50" charset="-127"/>
              <a:ea typeface="10X10" pitchFamily="50" charset="-127"/>
              <a:cs typeface="Times New Roman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xmlns="" id="{83301AEA-D119-4AAF-BA81-61937EBD88BD}"/>
              </a:ext>
            </a:extLst>
          </p:cNvPr>
          <p:cNvSpPr/>
          <p:nvPr/>
        </p:nvSpPr>
        <p:spPr>
          <a:xfrm flipV="1">
            <a:off x="9163458" y="3278820"/>
            <a:ext cx="318126" cy="318126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10X10" pitchFamily="50" charset="-127"/>
              <a:ea typeface="10X10" pitchFamily="50" charset="-127"/>
              <a:cs typeface="Times New Roman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xmlns="" id="{0BCA6C05-40B6-4682-80A8-D2F220D151FD}"/>
              </a:ext>
            </a:extLst>
          </p:cNvPr>
          <p:cNvSpPr txBox="1"/>
          <p:nvPr/>
        </p:nvSpPr>
        <p:spPr>
          <a:xfrm>
            <a:off x="2482904" y="4150750"/>
            <a:ext cx="819456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개요</a:t>
            </a:r>
            <a:endParaRPr lang="ko-KR" altLang="en-US" sz="2800" b="1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xmlns="" id="{0833FE81-218A-46CA-BEEA-0C8B2BC84A77}"/>
              </a:ext>
            </a:extLst>
          </p:cNvPr>
          <p:cNvSpPr txBox="1"/>
          <p:nvPr/>
        </p:nvSpPr>
        <p:spPr>
          <a:xfrm>
            <a:off x="4314993" y="5058921"/>
            <a:ext cx="1454244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화면구</a:t>
            </a:r>
            <a:r>
              <a:rPr lang="ko-KR" altLang="en-US" sz="2800" b="1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성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xmlns="" id="{46616DFE-D206-4330-8DB8-545112B155EB}"/>
              </a:ext>
            </a:extLst>
          </p:cNvPr>
          <p:cNvSpPr txBox="1"/>
          <p:nvPr/>
        </p:nvSpPr>
        <p:spPr>
          <a:xfrm>
            <a:off x="6459437" y="4150750"/>
            <a:ext cx="1454244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F7BDD5"/>
                </a:solidFill>
                <a:latin typeface="10X10" pitchFamily="50" charset="-127"/>
                <a:ea typeface="10X10" pitchFamily="50" charset="-127"/>
              </a:rPr>
              <a:t>주요기능</a:t>
            </a:r>
            <a:endParaRPr lang="ko-KR" altLang="en-US" sz="2800" b="1" dirty="0">
              <a:solidFill>
                <a:srgbClr val="F7BDD5"/>
              </a:solidFill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661F356-E74D-462C-B6B6-DA24FE30E8B3}"/>
              </a:ext>
            </a:extLst>
          </p:cNvPr>
          <p:cNvSpPr txBox="1"/>
          <p:nvPr/>
        </p:nvSpPr>
        <p:spPr>
          <a:xfrm>
            <a:off x="2646897" y="3750640"/>
            <a:ext cx="491464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 b="1">
                <a:solidFill>
                  <a:schemeClr val="bg1"/>
                </a:solidFill>
                <a:latin typeface="a엄마의편지L" panose="02020600000000000000" pitchFamily="18" charset="-127"/>
                <a:ea typeface="a엄마의편지L" panose="02020600000000000000" pitchFamily="18" charset="-127"/>
              </a:defRPr>
            </a:lvl1pPr>
          </a:lstStyle>
          <a:p>
            <a:r>
              <a:rPr lang="en-US" altLang="ko-KR" sz="2000" dirty="0">
                <a:latin typeface="10X10" pitchFamily="50" charset="-127"/>
                <a:ea typeface="10X10" pitchFamily="50" charset="-127"/>
              </a:rPr>
              <a:t>01</a:t>
            </a:r>
            <a:endParaRPr lang="ko-KR" altLang="en-US" sz="2000" dirty="0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xmlns="" id="{D7A6E601-A11C-47C2-BAF3-866CCC198029}"/>
              </a:ext>
            </a:extLst>
          </p:cNvPr>
          <p:cNvSpPr txBox="1"/>
          <p:nvPr/>
        </p:nvSpPr>
        <p:spPr>
          <a:xfrm>
            <a:off x="4796381" y="4668440"/>
            <a:ext cx="491464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 b="1">
                <a:solidFill>
                  <a:schemeClr val="bg1"/>
                </a:solidFill>
                <a:latin typeface="a엄마의편지L" panose="02020600000000000000" pitchFamily="18" charset="-127"/>
                <a:ea typeface="a엄마의편지L" panose="02020600000000000000" pitchFamily="18" charset="-127"/>
              </a:defRPr>
            </a:lvl1pPr>
          </a:lstStyle>
          <a:p>
            <a:r>
              <a:rPr lang="en-US" altLang="ko-KR" sz="2000" dirty="0">
                <a:latin typeface="10X10" pitchFamily="50" charset="-127"/>
                <a:ea typeface="10X10" pitchFamily="50" charset="-127"/>
              </a:rPr>
              <a:t>02</a:t>
            </a:r>
            <a:endParaRPr lang="ko-KR" altLang="en-US" sz="2000" dirty="0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xmlns="" id="{D87C79C3-FD27-46D6-81EE-C62BE648D5A7}"/>
              </a:ext>
            </a:extLst>
          </p:cNvPr>
          <p:cNvSpPr txBox="1"/>
          <p:nvPr/>
        </p:nvSpPr>
        <p:spPr>
          <a:xfrm>
            <a:off x="6932344" y="3750640"/>
            <a:ext cx="491464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 b="1">
                <a:solidFill>
                  <a:schemeClr val="bg1"/>
                </a:solidFill>
                <a:latin typeface="a엄마의편지L" panose="02020600000000000000" pitchFamily="18" charset="-127"/>
                <a:ea typeface="a엄마의편지L" panose="02020600000000000000" pitchFamily="18" charset="-127"/>
              </a:defRPr>
            </a:lvl1pPr>
          </a:lstStyle>
          <a:p>
            <a:r>
              <a:rPr lang="en-US" altLang="ko-KR" sz="2000" dirty="0" smtClean="0">
                <a:solidFill>
                  <a:srgbClr val="F7BDD5"/>
                </a:solidFill>
                <a:latin typeface="10X10" pitchFamily="50" charset="-127"/>
                <a:ea typeface="10X10" pitchFamily="50" charset="-127"/>
              </a:rPr>
              <a:t>03</a:t>
            </a:r>
            <a:endParaRPr lang="ko-KR" altLang="en-US" sz="2000" dirty="0">
              <a:solidFill>
                <a:srgbClr val="F7BDD5"/>
              </a:solidFill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xmlns="" id="{52D659B9-BECD-4C8C-990B-000CD813FC74}"/>
              </a:ext>
            </a:extLst>
          </p:cNvPr>
          <p:cNvSpPr txBox="1"/>
          <p:nvPr/>
        </p:nvSpPr>
        <p:spPr>
          <a:xfrm>
            <a:off x="9076789" y="4668440"/>
            <a:ext cx="491464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 b="1">
                <a:solidFill>
                  <a:schemeClr val="bg1"/>
                </a:solidFill>
                <a:latin typeface="a엄마의편지L" panose="02020600000000000000" pitchFamily="18" charset="-127"/>
                <a:ea typeface="a엄마의편지L" panose="02020600000000000000" pitchFamily="18" charset="-127"/>
              </a:defRPr>
            </a:lvl1pPr>
          </a:lstStyle>
          <a:p>
            <a:r>
              <a:rPr lang="en-US" altLang="ko-KR" sz="2000" dirty="0">
                <a:latin typeface="10X10" pitchFamily="50" charset="-127"/>
                <a:ea typeface="10X10" pitchFamily="50" charset="-127"/>
              </a:rPr>
              <a:t>04</a:t>
            </a:r>
            <a:endParaRPr lang="ko-KR" altLang="en-US" sz="2000" dirty="0">
              <a:latin typeface="10X10" pitchFamily="50" charset="-127"/>
              <a:ea typeface="10X10" pitchFamily="50" charset="-127"/>
            </a:endParaRPr>
          </a:p>
        </p:txBody>
      </p: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xmlns="" id="{8DEFBE98-4961-4B42-9BDC-1043F4F08C7F}"/>
              </a:ext>
            </a:extLst>
          </p:cNvPr>
          <p:cNvCxnSpPr>
            <a:cxnSpLocks/>
          </p:cNvCxnSpPr>
          <p:nvPr/>
        </p:nvCxnSpPr>
        <p:spPr>
          <a:xfrm flipV="1">
            <a:off x="5039421" y="3739607"/>
            <a:ext cx="0" cy="804856"/>
          </a:xfrm>
          <a:prstGeom prst="line">
            <a:avLst/>
          </a:prstGeom>
          <a:ln w="25400" cap="rnd">
            <a:solidFill>
              <a:schemeClr val="bg1">
                <a:alpha val="42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xmlns="" id="{A65269FA-98B0-4C6A-9B22-F7447C93ACF3}"/>
              </a:ext>
            </a:extLst>
          </p:cNvPr>
          <p:cNvCxnSpPr>
            <a:cxnSpLocks/>
          </p:cNvCxnSpPr>
          <p:nvPr/>
        </p:nvCxnSpPr>
        <p:spPr>
          <a:xfrm flipV="1">
            <a:off x="9323217" y="3739607"/>
            <a:ext cx="0" cy="804856"/>
          </a:xfrm>
          <a:prstGeom prst="line">
            <a:avLst/>
          </a:prstGeom>
          <a:ln w="25400" cap="rnd">
            <a:solidFill>
              <a:schemeClr val="bg1">
                <a:alpha val="42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82305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rgbClr val="0F0A17"/>
            </a:gs>
            <a:gs pos="100000">
              <a:srgbClr val="0F0A17"/>
            </a:gs>
            <a:gs pos="0">
              <a:srgbClr val="3F213B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456767" y="2139984"/>
            <a:ext cx="3173232" cy="2209305"/>
            <a:chOff x="4456767" y="2139984"/>
            <a:chExt cx="3173232" cy="2209305"/>
          </a:xfrm>
        </p:grpSpPr>
        <p:grpSp>
          <p:nvGrpSpPr>
            <p:cNvPr id="261" name="그룹 260">
              <a:extLst>
                <a:ext uri="{FF2B5EF4-FFF2-40B4-BE49-F238E27FC236}">
                  <a16:creationId xmlns:a16="http://schemas.microsoft.com/office/drawing/2014/main" xmlns="" id="{ED2872E1-032C-42E5-A086-DF10B4DE1F08}"/>
                </a:ext>
              </a:extLst>
            </p:cNvPr>
            <p:cNvGrpSpPr/>
            <p:nvPr/>
          </p:nvGrpSpPr>
          <p:grpSpPr>
            <a:xfrm>
              <a:off x="5874831" y="2139984"/>
              <a:ext cx="442336" cy="857663"/>
              <a:chOff x="3545877" y="1706473"/>
              <a:chExt cx="909320" cy="1763119"/>
            </a:xfrm>
            <a:effectLst>
              <a:outerShdw blurRad="63500" dist="38100" dir="2700000" algn="tl" rotWithShape="0">
                <a:prstClr val="black">
                  <a:alpha val="57000"/>
                </a:prstClr>
              </a:outerShdw>
            </a:effectLst>
          </p:grpSpPr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xmlns="" id="{FACF9F99-3D8E-4BE0-8941-AE102D669C5D}"/>
                  </a:ext>
                </a:extLst>
              </p:cNvPr>
              <p:cNvSpPr/>
              <p:nvPr/>
            </p:nvSpPr>
            <p:spPr>
              <a:xfrm>
                <a:off x="3545877" y="2981919"/>
                <a:ext cx="909320" cy="68580"/>
              </a:xfrm>
              <a:prstGeom prst="rect">
                <a:avLst/>
              </a:prstGeom>
              <a:solidFill>
                <a:srgbClr val="5A2F55"/>
              </a:solidFill>
              <a:ln>
                <a:solidFill>
                  <a:srgbClr val="5A2F55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10X10" pitchFamily="50" charset="-127"/>
                  <a:ea typeface="10X10" pitchFamily="50" charset="-127"/>
                </a:endParaRPr>
              </a:p>
            </p:txBody>
          </p:sp>
          <p:sp>
            <p:nvSpPr>
              <p:cNvPr id="295" name="자유형: 도형 294">
                <a:extLst>
                  <a:ext uri="{FF2B5EF4-FFF2-40B4-BE49-F238E27FC236}">
                    <a16:creationId xmlns:a16="http://schemas.microsoft.com/office/drawing/2014/main" xmlns="" id="{995095B7-D601-4B0C-ABB6-84E97BA2AE86}"/>
                  </a:ext>
                </a:extLst>
              </p:cNvPr>
              <p:cNvSpPr/>
              <p:nvPr/>
            </p:nvSpPr>
            <p:spPr>
              <a:xfrm rot="10800000">
                <a:off x="3740185" y="3050493"/>
                <a:ext cx="510540" cy="373380"/>
              </a:xfrm>
              <a:custGeom>
                <a:avLst/>
                <a:gdLst>
                  <a:gd name="connsiteX0" fmla="*/ 510540 w 510540"/>
                  <a:gd name="connsiteY0" fmla="*/ 373380 h 373380"/>
                  <a:gd name="connsiteX1" fmla="*/ 0 w 510540"/>
                  <a:gd name="connsiteY1" fmla="*/ 373380 h 373380"/>
                  <a:gd name="connsiteX2" fmla="*/ 191452 w 510540"/>
                  <a:gd name="connsiteY2" fmla="*/ 0 h 373380"/>
                  <a:gd name="connsiteX3" fmla="*/ 319088 w 510540"/>
                  <a:gd name="connsiteY3" fmla="*/ 0 h 373380"/>
                  <a:gd name="connsiteX4" fmla="*/ 510540 w 510540"/>
                  <a:gd name="connsiteY4" fmla="*/ 373380 h 373380"/>
                  <a:gd name="connsiteX0" fmla="*/ 510540 w 510540"/>
                  <a:gd name="connsiteY0" fmla="*/ 373380 h 373380"/>
                  <a:gd name="connsiteX1" fmla="*/ 0 w 510540"/>
                  <a:gd name="connsiteY1" fmla="*/ 373380 h 373380"/>
                  <a:gd name="connsiteX2" fmla="*/ 191452 w 510540"/>
                  <a:gd name="connsiteY2" fmla="*/ 0 h 373380"/>
                  <a:gd name="connsiteX3" fmla="*/ 319088 w 510540"/>
                  <a:gd name="connsiteY3" fmla="*/ 0 h 373380"/>
                  <a:gd name="connsiteX4" fmla="*/ 510540 w 510540"/>
                  <a:gd name="connsiteY4" fmla="*/ 373380 h 373380"/>
                  <a:gd name="connsiteX0" fmla="*/ 510540 w 510540"/>
                  <a:gd name="connsiteY0" fmla="*/ 373380 h 373380"/>
                  <a:gd name="connsiteX1" fmla="*/ 0 w 510540"/>
                  <a:gd name="connsiteY1" fmla="*/ 373380 h 373380"/>
                  <a:gd name="connsiteX2" fmla="*/ 191452 w 510540"/>
                  <a:gd name="connsiteY2" fmla="*/ 0 h 373380"/>
                  <a:gd name="connsiteX3" fmla="*/ 319088 w 510540"/>
                  <a:gd name="connsiteY3" fmla="*/ 0 h 373380"/>
                  <a:gd name="connsiteX4" fmla="*/ 510540 w 510540"/>
                  <a:gd name="connsiteY4" fmla="*/ 373380 h 373380"/>
                  <a:gd name="connsiteX0" fmla="*/ 510540 w 510540"/>
                  <a:gd name="connsiteY0" fmla="*/ 373380 h 373380"/>
                  <a:gd name="connsiteX1" fmla="*/ 0 w 510540"/>
                  <a:gd name="connsiteY1" fmla="*/ 373380 h 373380"/>
                  <a:gd name="connsiteX2" fmla="*/ 191452 w 510540"/>
                  <a:gd name="connsiteY2" fmla="*/ 0 h 373380"/>
                  <a:gd name="connsiteX3" fmla="*/ 319088 w 510540"/>
                  <a:gd name="connsiteY3" fmla="*/ 0 h 373380"/>
                  <a:gd name="connsiteX4" fmla="*/ 510540 w 510540"/>
                  <a:gd name="connsiteY4" fmla="*/ 373380 h 373380"/>
                  <a:gd name="connsiteX0" fmla="*/ 510540 w 510540"/>
                  <a:gd name="connsiteY0" fmla="*/ 373380 h 373380"/>
                  <a:gd name="connsiteX1" fmla="*/ 0 w 510540"/>
                  <a:gd name="connsiteY1" fmla="*/ 373380 h 373380"/>
                  <a:gd name="connsiteX2" fmla="*/ 191452 w 510540"/>
                  <a:gd name="connsiteY2" fmla="*/ 0 h 373380"/>
                  <a:gd name="connsiteX3" fmla="*/ 319088 w 510540"/>
                  <a:gd name="connsiteY3" fmla="*/ 0 h 373380"/>
                  <a:gd name="connsiteX4" fmla="*/ 510540 w 510540"/>
                  <a:gd name="connsiteY4" fmla="*/ 373380 h 373380"/>
                  <a:gd name="connsiteX0" fmla="*/ 510540 w 510540"/>
                  <a:gd name="connsiteY0" fmla="*/ 373380 h 373380"/>
                  <a:gd name="connsiteX1" fmla="*/ 0 w 510540"/>
                  <a:gd name="connsiteY1" fmla="*/ 373380 h 373380"/>
                  <a:gd name="connsiteX2" fmla="*/ 191452 w 510540"/>
                  <a:gd name="connsiteY2" fmla="*/ 0 h 373380"/>
                  <a:gd name="connsiteX3" fmla="*/ 319088 w 510540"/>
                  <a:gd name="connsiteY3" fmla="*/ 0 h 373380"/>
                  <a:gd name="connsiteX4" fmla="*/ 510540 w 510540"/>
                  <a:gd name="connsiteY4" fmla="*/ 373380 h 37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0540" h="373380">
                    <a:moveTo>
                      <a:pt x="510540" y="373380"/>
                    </a:moveTo>
                    <a:lnTo>
                      <a:pt x="0" y="373380"/>
                    </a:lnTo>
                    <a:cubicBezTo>
                      <a:pt x="140017" y="264160"/>
                      <a:pt x="150495" y="152400"/>
                      <a:pt x="191452" y="0"/>
                    </a:cubicBezTo>
                    <a:lnTo>
                      <a:pt x="319088" y="0"/>
                    </a:lnTo>
                    <a:cubicBezTo>
                      <a:pt x="321945" y="198120"/>
                      <a:pt x="406083" y="271780"/>
                      <a:pt x="510540" y="373380"/>
                    </a:cubicBezTo>
                    <a:close/>
                  </a:path>
                </a:pathLst>
              </a:custGeom>
              <a:solidFill>
                <a:srgbClr val="5A2F55"/>
              </a:solidFill>
              <a:ln>
                <a:solidFill>
                  <a:srgbClr val="5A2F55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10X10" pitchFamily="50" charset="-127"/>
                  <a:ea typeface="10X10" pitchFamily="50" charset="-127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xmlns="" id="{43904B13-091A-4183-AC25-50B8EB4695C2}"/>
                  </a:ext>
                </a:extLst>
              </p:cNvPr>
              <p:cNvSpPr/>
              <p:nvPr/>
            </p:nvSpPr>
            <p:spPr>
              <a:xfrm>
                <a:off x="3885444" y="3423873"/>
                <a:ext cx="248920" cy="45719"/>
              </a:xfrm>
              <a:prstGeom prst="rect">
                <a:avLst/>
              </a:prstGeom>
              <a:solidFill>
                <a:srgbClr val="5A2F5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10X10" pitchFamily="50" charset="-127"/>
                  <a:ea typeface="10X10" pitchFamily="50" charset="-127"/>
                </a:endParaRPr>
              </a:p>
            </p:txBody>
          </p:sp>
          <p:sp>
            <p:nvSpPr>
              <p:cNvPr id="297" name="이등변 삼각형 296">
                <a:extLst>
                  <a:ext uri="{FF2B5EF4-FFF2-40B4-BE49-F238E27FC236}">
                    <a16:creationId xmlns:a16="http://schemas.microsoft.com/office/drawing/2014/main" xmlns="" id="{C242DD94-D1C5-499B-8571-368B7B05B8D1}"/>
                  </a:ext>
                </a:extLst>
              </p:cNvPr>
              <p:cNvSpPr/>
              <p:nvPr/>
            </p:nvSpPr>
            <p:spPr>
              <a:xfrm rot="10800000">
                <a:off x="3955293" y="3049219"/>
                <a:ext cx="107473" cy="120659"/>
              </a:xfrm>
              <a:prstGeom prst="triangle">
                <a:avLst/>
              </a:prstGeom>
              <a:solidFill>
                <a:srgbClr val="F7BDD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10X10" pitchFamily="50" charset="-127"/>
                  <a:ea typeface="10X10" pitchFamily="50" charset="-127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xmlns="" id="{8C4DF509-D21D-4526-8232-02083CE09D6A}"/>
                  </a:ext>
                </a:extLst>
              </p:cNvPr>
              <p:cNvSpPr/>
              <p:nvPr/>
            </p:nvSpPr>
            <p:spPr>
              <a:xfrm>
                <a:off x="3559847" y="2726406"/>
                <a:ext cx="180338" cy="45719"/>
              </a:xfrm>
              <a:prstGeom prst="rect">
                <a:avLst/>
              </a:prstGeom>
              <a:solidFill>
                <a:srgbClr val="5A2F5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10X10" pitchFamily="50" charset="-127"/>
                  <a:ea typeface="10X10" pitchFamily="50" charset="-127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xmlns="" id="{200D9DA9-8F95-4E4F-995F-A3D9137C1ADE}"/>
                  </a:ext>
                </a:extLst>
              </p:cNvPr>
              <p:cNvSpPr/>
              <p:nvPr/>
            </p:nvSpPr>
            <p:spPr>
              <a:xfrm>
                <a:off x="3919735" y="2490186"/>
                <a:ext cx="180338" cy="45719"/>
              </a:xfrm>
              <a:prstGeom prst="rect">
                <a:avLst/>
              </a:prstGeom>
              <a:solidFill>
                <a:srgbClr val="5A2F5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10X10" pitchFamily="50" charset="-127"/>
                  <a:ea typeface="10X10" pitchFamily="50" charset="-127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xmlns="" id="{5E521B33-2DE1-476C-BA94-89C7A74B3098}"/>
                  </a:ext>
                </a:extLst>
              </p:cNvPr>
              <p:cNvSpPr/>
              <p:nvPr/>
            </p:nvSpPr>
            <p:spPr>
              <a:xfrm>
                <a:off x="4264697" y="2726405"/>
                <a:ext cx="180338" cy="45719"/>
              </a:xfrm>
              <a:prstGeom prst="rect">
                <a:avLst/>
              </a:prstGeom>
              <a:solidFill>
                <a:srgbClr val="5A2F5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10X10" pitchFamily="50" charset="-127"/>
                  <a:ea typeface="10X10" pitchFamily="50" charset="-127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xmlns="" id="{90E00FA2-4F82-43B3-B432-6F3438C9DE50}"/>
                  </a:ext>
                </a:extLst>
              </p:cNvPr>
              <p:cNvSpPr/>
              <p:nvPr/>
            </p:nvSpPr>
            <p:spPr>
              <a:xfrm>
                <a:off x="3613439" y="2761964"/>
                <a:ext cx="73153" cy="230115"/>
              </a:xfrm>
              <a:prstGeom prst="rect">
                <a:avLst/>
              </a:prstGeom>
              <a:solidFill>
                <a:srgbClr val="5A2F55"/>
              </a:solidFill>
              <a:ln>
                <a:solidFill>
                  <a:srgbClr val="5A2F55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10X10" pitchFamily="50" charset="-127"/>
                  <a:ea typeface="10X10" pitchFamily="50" charset="-127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xmlns="" id="{90069528-26F9-48C3-BCD1-C50DBA81009B}"/>
                  </a:ext>
                </a:extLst>
              </p:cNvPr>
              <p:cNvSpPr/>
              <p:nvPr/>
            </p:nvSpPr>
            <p:spPr>
              <a:xfrm>
                <a:off x="4318289" y="2761964"/>
                <a:ext cx="73153" cy="230115"/>
              </a:xfrm>
              <a:prstGeom prst="rect">
                <a:avLst/>
              </a:prstGeom>
              <a:solidFill>
                <a:srgbClr val="5A2F55"/>
              </a:solidFill>
              <a:ln>
                <a:solidFill>
                  <a:srgbClr val="5A2F55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10X10" pitchFamily="50" charset="-127"/>
                  <a:ea typeface="10X10" pitchFamily="50" charset="-127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xmlns="" id="{37DF66EE-4CBD-4CA6-9AF9-EF9153E51D8B}"/>
                  </a:ext>
                </a:extLst>
              </p:cNvPr>
              <p:cNvSpPr/>
              <p:nvPr/>
            </p:nvSpPr>
            <p:spPr>
              <a:xfrm>
                <a:off x="3973327" y="2518437"/>
                <a:ext cx="73153" cy="471805"/>
              </a:xfrm>
              <a:prstGeom prst="rect">
                <a:avLst/>
              </a:prstGeom>
              <a:solidFill>
                <a:srgbClr val="5A2F55"/>
              </a:solidFill>
              <a:ln>
                <a:solidFill>
                  <a:srgbClr val="5A2F55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10X10" pitchFamily="50" charset="-127"/>
                  <a:ea typeface="10X10" pitchFamily="50" charset="-127"/>
                </a:endParaRPr>
              </a:p>
            </p:txBody>
          </p:sp>
          <p:sp>
            <p:nvSpPr>
              <p:cNvPr id="304" name="자유형: 도형 303">
                <a:extLst>
                  <a:ext uri="{FF2B5EF4-FFF2-40B4-BE49-F238E27FC236}">
                    <a16:creationId xmlns:a16="http://schemas.microsoft.com/office/drawing/2014/main" xmlns="" id="{D313D4D7-B5A3-41C7-9939-920ACAA81CD6}"/>
                  </a:ext>
                </a:extLst>
              </p:cNvPr>
              <p:cNvSpPr/>
              <p:nvPr/>
            </p:nvSpPr>
            <p:spPr>
              <a:xfrm>
                <a:off x="3883697" y="2826979"/>
                <a:ext cx="240030" cy="158115"/>
              </a:xfrm>
              <a:custGeom>
                <a:avLst/>
                <a:gdLst>
                  <a:gd name="connsiteX0" fmla="*/ 1905 w 240030"/>
                  <a:gd name="connsiteY0" fmla="*/ 0 h 158115"/>
                  <a:gd name="connsiteX1" fmla="*/ 240030 w 240030"/>
                  <a:gd name="connsiteY1" fmla="*/ 1905 h 158115"/>
                  <a:gd name="connsiteX2" fmla="*/ 215265 w 240030"/>
                  <a:gd name="connsiteY2" fmla="*/ 26670 h 158115"/>
                  <a:gd name="connsiteX3" fmla="*/ 215265 w 240030"/>
                  <a:gd name="connsiteY3" fmla="*/ 70485 h 158115"/>
                  <a:gd name="connsiteX4" fmla="*/ 232410 w 240030"/>
                  <a:gd name="connsiteY4" fmla="*/ 114300 h 158115"/>
                  <a:gd name="connsiteX5" fmla="*/ 211455 w 240030"/>
                  <a:gd name="connsiteY5" fmla="*/ 125730 h 158115"/>
                  <a:gd name="connsiteX6" fmla="*/ 207645 w 240030"/>
                  <a:gd name="connsiteY6" fmla="*/ 150495 h 158115"/>
                  <a:gd name="connsiteX7" fmla="*/ 47625 w 240030"/>
                  <a:gd name="connsiteY7" fmla="*/ 158115 h 158115"/>
                  <a:gd name="connsiteX8" fmla="*/ 57150 w 240030"/>
                  <a:gd name="connsiteY8" fmla="*/ 142875 h 158115"/>
                  <a:gd name="connsiteX9" fmla="*/ 0 w 240030"/>
                  <a:gd name="connsiteY9" fmla="*/ 91440 h 158115"/>
                  <a:gd name="connsiteX10" fmla="*/ 38100 w 240030"/>
                  <a:gd name="connsiteY10" fmla="*/ 80010 h 158115"/>
                  <a:gd name="connsiteX11" fmla="*/ 41910 w 240030"/>
                  <a:gd name="connsiteY11" fmla="*/ 51435 h 158115"/>
                  <a:gd name="connsiteX12" fmla="*/ 1905 w 240030"/>
                  <a:gd name="connsiteY12" fmla="*/ 0 h 158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0030" h="158115">
                    <a:moveTo>
                      <a:pt x="1905" y="0"/>
                    </a:moveTo>
                    <a:lnTo>
                      <a:pt x="240030" y="1905"/>
                    </a:lnTo>
                    <a:lnTo>
                      <a:pt x="215265" y="26670"/>
                    </a:lnTo>
                    <a:lnTo>
                      <a:pt x="215265" y="70485"/>
                    </a:lnTo>
                    <a:lnTo>
                      <a:pt x="232410" y="114300"/>
                    </a:lnTo>
                    <a:lnTo>
                      <a:pt x="211455" y="125730"/>
                    </a:lnTo>
                    <a:lnTo>
                      <a:pt x="207645" y="150495"/>
                    </a:lnTo>
                    <a:lnTo>
                      <a:pt x="47625" y="158115"/>
                    </a:lnTo>
                    <a:lnTo>
                      <a:pt x="57150" y="142875"/>
                    </a:lnTo>
                    <a:lnTo>
                      <a:pt x="0" y="91440"/>
                    </a:lnTo>
                    <a:lnTo>
                      <a:pt x="38100" y="80010"/>
                    </a:lnTo>
                    <a:lnTo>
                      <a:pt x="41910" y="51435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rgbClr val="5A2F55"/>
              </a:solidFill>
              <a:ln>
                <a:solidFill>
                  <a:srgbClr val="5A2F55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10X10" pitchFamily="50" charset="-127"/>
                  <a:ea typeface="10X10" pitchFamily="50" charset="-127"/>
                </a:endParaRPr>
              </a:p>
            </p:txBody>
          </p:sp>
          <p:grpSp>
            <p:nvGrpSpPr>
              <p:cNvPr id="305" name="그룹 304">
                <a:extLst>
                  <a:ext uri="{FF2B5EF4-FFF2-40B4-BE49-F238E27FC236}">
                    <a16:creationId xmlns:a16="http://schemas.microsoft.com/office/drawing/2014/main" xmlns="" id="{ED3F3DAD-97B6-4E09-9D84-9233A7F13E27}"/>
                  </a:ext>
                </a:extLst>
              </p:cNvPr>
              <p:cNvGrpSpPr/>
              <p:nvPr/>
            </p:nvGrpSpPr>
            <p:grpSpPr>
              <a:xfrm>
                <a:off x="3817337" y="3041923"/>
                <a:ext cx="356235" cy="363855"/>
                <a:chOff x="5644515" y="3196590"/>
                <a:chExt cx="356235" cy="363855"/>
              </a:xfrm>
              <a:effectLst/>
            </p:grpSpPr>
            <p:sp>
              <p:nvSpPr>
                <p:cNvPr id="306" name="자유형: 도형 305">
                  <a:extLst>
                    <a:ext uri="{FF2B5EF4-FFF2-40B4-BE49-F238E27FC236}">
                      <a16:creationId xmlns:a16="http://schemas.microsoft.com/office/drawing/2014/main" xmlns="" id="{2DE1FCB8-4826-4054-BD2E-F837D8C82E05}"/>
                    </a:ext>
                  </a:extLst>
                </p:cNvPr>
                <p:cNvSpPr/>
                <p:nvPr/>
              </p:nvSpPr>
              <p:spPr>
                <a:xfrm>
                  <a:off x="5644515" y="3202305"/>
                  <a:ext cx="196215" cy="358140"/>
                </a:xfrm>
                <a:custGeom>
                  <a:avLst/>
                  <a:gdLst>
                    <a:gd name="connsiteX0" fmla="*/ 0 w 196215"/>
                    <a:gd name="connsiteY0" fmla="*/ 0 h 358140"/>
                    <a:gd name="connsiteX1" fmla="*/ 93345 w 196215"/>
                    <a:gd name="connsiteY1" fmla="*/ 64770 h 358140"/>
                    <a:gd name="connsiteX2" fmla="*/ 150495 w 196215"/>
                    <a:gd name="connsiteY2" fmla="*/ 171450 h 358140"/>
                    <a:gd name="connsiteX3" fmla="*/ 188595 w 196215"/>
                    <a:gd name="connsiteY3" fmla="*/ 268605 h 358140"/>
                    <a:gd name="connsiteX4" fmla="*/ 196215 w 196215"/>
                    <a:gd name="connsiteY4" fmla="*/ 358140 h 358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215" h="358140">
                      <a:moveTo>
                        <a:pt x="0" y="0"/>
                      </a:moveTo>
                      <a:cubicBezTo>
                        <a:pt x="34131" y="18097"/>
                        <a:pt x="68263" y="36195"/>
                        <a:pt x="93345" y="64770"/>
                      </a:cubicBezTo>
                      <a:cubicBezTo>
                        <a:pt x="118427" y="93345"/>
                        <a:pt x="134620" y="137478"/>
                        <a:pt x="150495" y="171450"/>
                      </a:cubicBezTo>
                      <a:cubicBezTo>
                        <a:pt x="166370" y="205423"/>
                        <a:pt x="180975" y="237490"/>
                        <a:pt x="188595" y="268605"/>
                      </a:cubicBezTo>
                      <a:cubicBezTo>
                        <a:pt x="196215" y="299720"/>
                        <a:pt x="196215" y="328930"/>
                        <a:pt x="196215" y="358140"/>
                      </a:cubicBezTo>
                    </a:path>
                  </a:pathLst>
                </a:custGeom>
                <a:noFill/>
                <a:ln>
                  <a:solidFill>
                    <a:srgbClr val="F7BD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10X10" pitchFamily="50" charset="-127"/>
                    <a:ea typeface="10X10" pitchFamily="50" charset="-127"/>
                  </a:endParaRPr>
                </a:p>
              </p:txBody>
            </p:sp>
            <p:sp>
              <p:nvSpPr>
                <p:cNvPr id="307" name="자유형: 도형 306">
                  <a:extLst>
                    <a:ext uri="{FF2B5EF4-FFF2-40B4-BE49-F238E27FC236}">
                      <a16:creationId xmlns:a16="http://schemas.microsoft.com/office/drawing/2014/main" xmlns="" id="{415CA1A2-F322-4363-9366-F4125BE47813}"/>
                    </a:ext>
                  </a:extLst>
                </p:cNvPr>
                <p:cNvSpPr/>
                <p:nvPr/>
              </p:nvSpPr>
              <p:spPr>
                <a:xfrm>
                  <a:off x="5846445" y="3196590"/>
                  <a:ext cx="154305" cy="354330"/>
                </a:xfrm>
                <a:custGeom>
                  <a:avLst/>
                  <a:gdLst>
                    <a:gd name="connsiteX0" fmla="*/ 154305 w 154305"/>
                    <a:gd name="connsiteY0" fmla="*/ 0 h 354330"/>
                    <a:gd name="connsiteX1" fmla="*/ 57150 w 154305"/>
                    <a:gd name="connsiteY1" fmla="*/ 100965 h 354330"/>
                    <a:gd name="connsiteX2" fmla="*/ 7620 w 154305"/>
                    <a:gd name="connsiteY2" fmla="*/ 238125 h 354330"/>
                    <a:gd name="connsiteX3" fmla="*/ 1905 w 154305"/>
                    <a:gd name="connsiteY3" fmla="*/ 320040 h 354330"/>
                    <a:gd name="connsiteX4" fmla="*/ 0 w 154305"/>
                    <a:gd name="connsiteY4" fmla="*/ 354330 h 354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4305" h="354330">
                      <a:moveTo>
                        <a:pt x="154305" y="0"/>
                      </a:moveTo>
                      <a:cubicBezTo>
                        <a:pt x="117951" y="30639"/>
                        <a:pt x="81597" y="61278"/>
                        <a:pt x="57150" y="100965"/>
                      </a:cubicBezTo>
                      <a:cubicBezTo>
                        <a:pt x="32703" y="140652"/>
                        <a:pt x="16827" y="201613"/>
                        <a:pt x="7620" y="238125"/>
                      </a:cubicBezTo>
                      <a:cubicBezTo>
                        <a:pt x="-1588" y="274638"/>
                        <a:pt x="3175" y="300673"/>
                        <a:pt x="1905" y="320040"/>
                      </a:cubicBezTo>
                      <a:cubicBezTo>
                        <a:pt x="635" y="339408"/>
                        <a:pt x="317" y="346869"/>
                        <a:pt x="0" y="354330"/>
                      </a:cubicBezTo>
                    </a:path>
                  </a:pathLst>
                </a:custGeom>
                <a:noFill/>
                <a:ln>
                  <a:solidFill>
                    <a:srgbClr val="F7BD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10X10" pitchFamily="50" charset="-127"/>
                    <a:ea typeface="10X10" pitchFamily="50" charset="-127"/>
                  </a:endParaRPr>
                </a:p>
              </p:txBody>
            </p:sp>
          </p:grp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xmlns="" id="{262E0B2F-D9E2-4D70-A84E-4B88EE01EF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0015" y="2277360"/>
                <a:ext cx="0" cy="448843"/>
              </a:xfrm>
              <a:prstGeom prst="line">
                <a:avLst/>
              </a:prstGeom>
              <a:ln w="69850">
                <a:solidFill>
                  <a:srgbClr val="FEF8FA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직선 연결선 314">
                <a:extLst>
                  <a:ext uri="{FF2B5EF4-FFF2-40B4-BE49-F238E27FC236}">
                    <a16:creationId xmlns:a16="http://schemas.microsoft.com/office/drawing/2014/main" xmlns="" id="{06D8620E-DC2C-4986-83D0-4A1FBA24DE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4865" y="2277360"/>
                <a:ext cx="0" cy="448843"/>
              </a:xfrm>
              <a:prstGeom prst="line">
                <a:avLst/>
              </a:prstGeom>
              <a:ln w="69850">
                <a:solidFill>
                  <a:srgbClr val="FEF8FA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직선 연결선 315">
                <a:extLst>
                  <a:ext uri="{FF2B5EF4-FFF2-40B4-BE49-F238E27FC236}">
                    <a16:creationId xmlns:a16="http://schemas.microsoft.com/office/drawing/2014/main" xmlns="" id="{C2627E83-2479-4DBF-A4A8-EB65B1CB88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13552" y="2039597"/>
                <a:ext cx="0" cy="448843"/>
              </a:xfrm>
              <a:prstGeom prst="line">
                <a:avLst/>
              </a:prstGeom>
              <a:ln w="69850">
                <a:solidFill>
                  <a:srgbClr val="FEF8FA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8" name="자유형: 도형 257">
                <a:extLst>
                  <a:ext uri="{FF2B5EF4-FFF2-40B4-BE49-F238E27FC236}">
                    <a16:creationId xmlns:a16="http://schemas.microsoft.com/office/drawing/2014/main" xmlns="" id="{A1AD48CB-11D3-4E90-9F86-1A09C219E6AA}"/>
                  </a:ext>
                </a:extLst>
              </p:cNvPr>
              <p:cNvSpPr/>
              <p:nvPr/>
            </p:nvSpPr>
            <p:spPr>
              <a:xfrm>
                <a:off x="3563264" y="1937519"/>
                <a:ext cx="171110" cy="315211"/>
              </a:xfrm>
              <a:custGeom>
                <a:avLst/>
                <a:gdLst>
                  <a:gd name="connsiteX0" fmla="*/ 88169 w 221673"/>
                  <a:gd name="connsiteY0" fmla="*/ 1306 h 408356"/>
                  <a:gd name="connsiteX1" fmla="*/ 75469 w 221673"/>
                  <a:gd name="connsiteY1" fmla="*/ 125766 h 408356"/>
                  <a:gd name="connsiteX2" fmla="*/ 9429 w 221673"/>
                  <a:gd name="connsiteY2" fmla="*/ 247686 h 408356"/>
                  <a:gd name="connsiteX3" fmla="*/ 6889 w 221673"/>
                  <a:gd name="connsiteY3" fmla="*/ 339126 h 408356"/>
                  <a:gd name="connsiteX4" fmla="*/ 70389 w 221673"/>
                  <a:gd name="connsiteY4" fmla="*/ 402626 h 408356"/>
                  <a:gd name="connsiteX5" fmla="*/ 174529 w 221673"/>
                  <a:gd name="connsiteY5" fmla="*/ 395006 h 408356"/>
                  <a:gd name="connsiteX6" fmla="*/ 220249 w 221673"/>
                  <a:gd name="connsiteY6" fmla="*/ 311186 h 408356"/>
                  <a:gd name="connsiteX7" fmla="*/ 205009 w 221673"/>
                  <a:gd name="connsiteY7" fmla="*/ 189266 h 408356"/>
                  <a:gd name="connsiteX8" fmla="*/ 154209 w 221673"/>
                  <a:gd name="connsiteY8" fmla="*/ 107986 h 408356"/>
                  <a:gd name="connsiteX9" fmla="*/ 108489 w 221673"/>
                  <a:gd name="connsiteY9" fmla="*/ 62266 h 408356"/>
                  <a:gd name="connsiteX10" fmla="*/ 88169 w 221673"/>
                  <a:gd name="connsiteY10" fmla="*/ 1306 h 408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1673" h="408356">
                    <a:moveTo>
                      <a:pt x="88169" y="1306"/>
                    </a:moveTo>
                    <a:cubicBezTo>
                      <a:pt x="82666" y="11889"/>
                      <a:pt x="88592" y="84703"/>
                      <a:pt x="75469" y="125766"/>
                    </a:cubicBezTo>
                    <a:cubicBezTo>
                      <a:pt x="62346" y="166829"/>
                      <a:pt x="20859" y="212126"/>
                      <a:pt x="9429" y="247686"/>
                    </a:cubicBezTo>
                    <a:cubicBezTo>
                      <a:pt x="-2001" y="283246"/>
                      <a:pt x="-3271" y="313303"/>
                      <a:pt x="6889" y="339126"/>
                    </a:cubicBezTo>
                    <a:cubicBezTo>
                      <a:pt x="17049" y="364949"/>
                      <a:pt x="42449" y="393313"/>
                      <a:pt x="70389" y="402626"/>
                    </a:cubicBezTo>
                    <a:cubicBezTo>
                      <a:pt x="98329" y="411939"/>
                      <a:pt x="149552" y="410246"/>
                      <a:pt x="174529" y="395006"/>
                    </a:cubicBezTo>
                    <a:cubicBezTo>
                      <a:pt x="199506" y="379766"/>
                      <a:pt x="215169" y="345476"/>
                      <a:pt x="220249" y="311186"/>
                    </a:cubicBezTo>
                    <a:cubicBezTo>
                      <a:pt x="225329" y="276896"/>
                      <a:pt x="216016" y="223133"/>
                      <a:pt x="205009" y="189266"/>
                    </a:cubicBezTo>
                    <a:cubicBezTo>
                      <a:pt x="194002" y="155399"/>
                      <a:pt x="170296" y="129153"/>
                      <a:pt x="154209" y="107986"/>
                    </a:cubicBezTo>
                    <a:cubicBezTo>
                      <a:pt x="138122" y="86819"/>
                      <a:pt x="120342" y="77083"/>
                      <a:pt x="108489" y="62266"/>
                    </a:cubicBezTo>
                    <a:cubicBezTo>
                      <a:pt x="96636" y="47449"/>
                      <a:pt x="93672" y="-9277"/>
                      <a:pt x="88169" y="1306"/>
                    </a:cubicBezTo>
                    <a:close/>
                  </a:path>
                </a:pathLst>
              </a:custGeom>
              <a:solidFill>
                <a:srgbClr val="EBDB5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10X10" pitchFamily="50" charset="-127"/>
                  <a:ea typeface="10X10" pitchFamily="50" charset="-127"/>
                </a:endParaRPr>
              </a:p>
            </p:txBody>
          </p:sp>
          <p:sp>
            <p:nvSpPr>
              <p:cNvPr id="324" name="자유형: 도형 323">
                <a:extLst>
                  <a:ext uri="{FF2B5EF4-FFF2-40B4-BE49-F238E27FC236}">
                    <a16:creationId xmlns:a16="http://schemas.microsoft.com/office/drawing/2014/main" xmlns="" id="{AA0FC36F-0233-4615-8953-4B5271DA7562}"/>
                  </a:ext>
                </a:extLst>
              </p:cNvPr>
              <p:cNvSpPr/>
              <p:nvPr/>
            </p:nvSpPr>
            <p:spPr>
              <a:xfrm>
                <a:off x="3931991" y="1706473"/>
                <a:ext cx="171110" cy="315211"/>
              </a:xfrm>
              <a:custGeom>
                <a:avLst/>
                <a:gdLst>
                  <a:gd name="connsiteX0" fmla="*/ 88169 w 221673"/>
                  <a:gd name="connsiteY0" fmla="*/ 1306 h 408356"/>
                  <a:gd name="connsiteX1" fmla="*/ 75469 w 221673"/>
                  <a:gd name="connsiteY1" fmla="*/ 125766 h 408356"/>
                  <a:gd name="connsiteX2" fmla="*/ 9429 w 221673"/>
                  <a:gd name="connsiteY2" fmla="*/ 247686 h 408356"/>
                  <a:gd name="connsiteX3" fmla="*/ 6889 w 221673"/>
                  <a:gd name="connsiteY3" fmla="*/ 339126 h 408356"/>
                  <a:gd name="connsiteX4" fmla="*/ 70389 w 221673"/>
                  <a:gd name="connsiteY4" fmla="*/ 402626 h 408356"/>
                  <a:gd name="connsiteX5" fmla="*/ 174529 w 221673"/>
                  <a:gd name="connsiteY5" fmla="*/ 395006 h 408356"/>
                  <a:gd name="connsiteX6" fmla="*/ 220249 w 221673"/>
                  <a:gd name="connsiteY6" fmla="*/ 311186 h 408356"/>
                  <a:gd name="connsiteX7" fmla="*/ 205009 w 221673"/>
                  <a:gd name="connsiteY7" fmla="*/ 189266 h 408356"/>
                  <a:gd name="connsiteX8" fmla="*/ 154209 w 221673"/>
                  <a:gd name="connsiteY8" fmla="*/ 107986 h 408356"/>
                  <a:gd name="connsiteX9" fmla="*/ 108489 w 221673"/>
                  <a:gd name="connsiteY9" fmla="*/ 62266 h 408356"/>
                  <a:gd name="connsiteX10" fmla="*/ 88169 w 221673"/>
                  <a:gd name="connsiteY10" fmla="*/ 1306 h 408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1673" h="408356">
                    <a:moveTo>
                      <a:pt x="88169" y="1306"/>
                    </a:moveTo>
                    <a:cubicBezTo>
                      <a:pt x="82666" y="11889"/>
                      <a:pt x="88592" y="84703"/>
                      <a:pt x="75469" y="125766"/>
                    </a:cubicBezTo>
                    <a:cubicBezTo>
                      <a:pt x="62346" y="166829"/>
                      <a:pt x="20859" y="212126"/>
                      <a:pt x="9429" y="247686"/>
                    </a:cubicBezTo>
                    <a:cubicBezTo>
                      <a:pt x="-2001" y="283246"/>
                      <a:pt x="-3271" y="313303"/>
                      <a:pt x="6889" y="339126"/>
                    </a:cubicBezTo>
                    <a:cubicBezTo>
                      <a:pt x="17049" y="364949"/>
                      <a:pt x="42449" y="393313"/>
                      <a:pt x="70389" y="402626"/>
                    </a:cubicBezTo>
                    <a:cubicBezTo>
                      <a:pt x="98329" y="411939"/>
                      <a:pt x="149552" y="410246"/>
                      <a:pt x="174529" y="395006"/>
                    </a:cubicBezTo>
                    <a:cubicBezTo>
                      <a:pt x="199506" y="379766"/>
                      <a:pt x="215169" y="345476"/>
                      <a:pt x="220249" y="311186"/>
                    </a:cubicBezTo>
                    <a:cubicBezTo>
                      <a:pt x="225329" y="276896"/>
                      <a:pt x="216016" y="223133"/>
                      <a:pt x="205009" y="189266"/>
                    </a:cubicBezTo>
                    <a:cubicBezTo>
                      <a:pt x="194002" y="155399"/>
                      <a:pt x="170296" y="129153"/>
                      <a:pt x="154209" y="107986"/>
                    </a:cubicBezTo>
                    <a:cubicBezTo>
                      <a:pt x="138122" y="86819"/>
                      <a:pt x="120342" y="77083"/>
                      <a:pt x="108489" y="62266"/>
                    </a:cubicBezTo>
                    <a:cubicBezTo>
                      <a:pt x="96636" y="47449"/>
                      <a:pt x="93672" y="-9277"/>
                      <a:pt x="88169" y="1306"/>
                    </a:cubicBezTo>
                    <a:close/>
                  </a:path>
                </a:pathLst>
              </a:custGeom>
              <a:solidFill>
                <a:srgbClr val="EBDB5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10X10" pitchFamily="50" charset="-127"/>
                  <a:ea typeface="10X10" pitchFamily="50" charset="-127"/>
                </a:endParaRPr>
              </a:p>
            </p:txBody>
          </p:sp>
          <p:sp>
            <p:nvSpPr>
              <p:cNvPr id="325" name="자유형: 도형 324">
                <a:extLst>
                  <a:ext uri="{FF2B5EF4-FFF2-40B4-BE49-F238E27FC236}">
                    <a16:creationId xmlns:a16="http://schemas.microsoft.com/office/drawing/2014/main" xmlns="" id="{AE8ED655-1322-450A-AD93-FAF845F83535}"/>
                  </a:ext>
                </a:extLst>
              </p:cNvPr>
              <p:cNvSpPr/>
              <p:nvPr/>
            </p:nvSpPr>
            <p:spPr>
              <a:xfrm>
                <a:off x="4269382" y="1941462"/>
                <a:ext cx="171110" cy="315211"/>
              </a:xfrm>
              <a:custGeom>
                <a:avLst/>
                <a:gdLst>
                  <a:gd name="connsiteX0" fmla="*/ 88169 w 221673"/>
                  <a:gd name="connsiteY0" fmla="*/ 1306 h 408356"/>
                  <a:gd name="connsiteX1" fmla="*/ 75469 w 221673"/>
                  <a:gd name="connsiteY1" fmla="*/ 125766 h 408356"/>
                  <a:gd name="connsiteX2" fmla="*/ 9429 w 221673"/>
                  <a:gd name="connsiteY2" fmla="*/ 247686 h 408356"/>
                  <a:gd name="connsiteX3" fmla="*/ 6889 w 221673"/>
                  <a:gd name="connsiteY3" fmla="*/ 339126 h 408356"/>
                  <a:gd name="connsiteX4" fmla="*/ 70389 w 221673"/>
                  <a:gd name="connsiteY4" fmla="*/ 402626 h 408356"/>
                  <a:gd name="connsiteX5" fmla="*/ 174529 w 221673"/>
                  <a:gd name="connsiteY5" fmla="*/ 395006 h 408356"/>
                  <a:gd name="connsiteX6" fmla="*/ 220249 w 221673"/>
                  <a:gd name="connsiteY6" fmla="*/ 311186 h 408356"/>
                  <a:gd name="connsiteX7" fmla="*/ 205009 w 221673"/>
                  <a:gd name="connsiteY7" fmla="*/ 189266 h 408356"/>
                  <a:gd name="connsiteX8" fmla="*/ 154209 w 221673"/>
                  <a:gd name="connsiteY8" fmla="*/ 107986 h 408356"/>
                  <a:gd name="connsiteX9" fmla="*/ 108489 w 221673"/>
                  <a:gd name="connsiteY9" fmla="*/ 62266 h 408356"/>
                  <a:gd name="connsiteX10" fmla="*/ 88169 w 221673"/>
                  <a:gd name="connsiteY10" fmla="*/ 1306 h 408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1673" h="408356">
                    <a:moveTo>
                      <a:pt x="88169" y="1306"/>
                    </a:moveTo>
                    <a:cubicBezTo>
                      <a:pt x="82666" y="11889"/>
                      <a:pt x="88592" y="84703"/>
                      <a:pt x="75469" y="125766"/>
                    </a:cubicBezTo>
                    <a:cubicBezTo>
                      <a:pt x="62346" y="166829"/>
                      <a:pt x="20859" y="212126"/>
                      <a:pt x="9429" y="247686"/>
                    </a:cubicBezTo>
                    <a:cubicBezTo>
                      <a:pt x="-2001" y="283246"/>
                      <a:pt x="-3271" y="313303"/>
                      <a:pt x="6889" y="339126"/>
                    </a:cubicBezTo>
                    <a:cubicBezTo>
                      <a:pt x="17049" y="364949"/>
                      <a:pt x="42449" y="393313"/>
                      <a:pt x="70389" y="402626"/>
                    </a:cubicBezTo>
                    <a:cubicBezTo>
                      <a:pt x="98329" y="411939"/>
                      <a:pt x="149552" y="410246"/>
                      <a:pt x="174529" y="395006"/>
                    </a:cubicBezTo>
                    <a:cubicBezTo>
                      <a:pt x="199506" y="379766"/>
                      <a:pt x="215169" y="345476"/>
                      <a:pt x="220249" y="311186"/>
                    </a:cubicBezTo>
                    <a:cubicBezTo>
                      <a:pt x="225329" y="276896"/>
                      <a:pt x="216016" y="223133"/>
                      <a:pt x="205009" y="189266"/>
                    </a:cubicBezTo>
                    <a:cubicBezTo>
                      <a:pt x="194002" y="155399"/>
                      <a:pt x="170296" y="129153"/>
                      <a:pt x="154209" y="107986"/>
                    </a:cubicBezTo>
                    <a:cubicBezTo>
                      <a:pt x="138122" y="86819"/>
                      <a:pt x="120342" y="77083"/>
                      <a:pt x="108489" y="62266"/>
                    </a:cubicBezTo>
                    <a:cubicBezTo>
                      <a:pt x="96636" y="47449"/>
                      <a:pt x="93672" y="-9277"/>
                      <a:pt x="88169" y="1306"/>
                    </a:cubicBezTo>
                    <a:close/>
                  </a:path>
                </a:pathLst>
              </a:custGeom>
              <a:solidFill>
                <a:srgbClr val="EBDB5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10X10" pitchFamily="50" charset="-127"/>
                  <a:ea typeface="10X10" pitchFamily="50" charset="-127"/>
                </a:endParaRPr>
              </a:p>
            </p:txBody>
          </p:sp>
        </p:grpSp>
        <p:sp>
          <p:nvSpPr>
            <p:cNvPr id="430" name="TextBox 429">
              <a:extLst>
                <a:ext uri="{FF2B5EF4-FFF2-40B4-BE49-F238E27FC236}">
                  <a16:creationId xmlns:a16="http://schemas.microsoft.com/office/drawing/2014/main" xmlns="" id="{E3F7CD9B-98AC-4910-BFD6-DA25921D432E}"/>
                </a:ext>
              </a:extLst>
            </p:cNvPr>
            <p:cNvSpPr txBox="1"/>
            <p:nvPr/>
          </p:nvSpPr>
          <p:spPr>
            <a:xfrm>
              <a:off x="5505135" y="3117569"/>
              <a:ext cx="1181735" cy="76944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400" b="1" dirty="0" smtClean="0">
                  <a:solidFill>
                    <a:srgbClr val="FFEAE1"/>
                  </a:solidFill>
                  <a:latin typeface="10X10" pitchFamily="50" charset="-127"/>
                  <a:ea typeface="10X10" pitchFamily="50" charset="-127"/>
                </a:rPr>
                <a:t>개</a:t>
              </a:r>
              <a:r>
                <a:rPr lang="ko-KR" altLang="en-US" sz="4400" b="1" dirty="0">
                  <a:solidFill>
                    <a:srgbClr val="FFEAE1"/>
                  </a:solidFill>
                  <a:latin typeface="10X10" pitchFamily="50" charset="-127"/>
                  <a:ea typeface="10X10" pitchFamily="50" charset="-127"/>
                </a:rPr>
                <a:t>요</a:t>
              </a:r>
            </a:p>
          </p:txBody>
        </p:sp>
        <p:sp>
          <p:nvSpPr>
            <p:cNvPr id="441" name="TextBox 440">
              <a:extLst>
                <a:ext uri="{FF2B5EF4-FFF2-40B4-BE49-F238E27FC236}">
                  <a16:creationId xmlns:a16="http://schemas.microsoft.com/office/drawing/2014/main" xmlns="" id="{AD5F6478-84AB-4F32-94B9-4925D1F744DE}"/>
                </a:ext>
              </a:extLst>
            </p:cNvPr>
            <p:cNvSpPr txBox="1"/>
            <p:nvPr/>
          </p:nvSpPr>
          <p:spPr>
            <a:xfrm>
              <a:off x="4456767" y="3979957"/>
              <a:ext cx="31732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endParaRPr lang="ko-KR" altLang="en-US" dirty="0">
                <a:solidFill>
                  <a:srgbClr val="FFEAE1">
                    <a:alpha val="57000"/>
                  </a:srgbClr>
                </a:solidFill>
                <a:latin typeface="10X10" pitchFamily="50" charset="-127"/>
                <a:ea typeface="10X10" pitchFamily="50" charset="-127"/>
              </a:endParaRPr>
            </a:p>
          </p:txBody>
        </p:sp>
        <p:cxnSp>
          <p:nvCxnSpPr>
            <p:cNvPr id="442" name="직선 연결선 441">
              <a:extLst>
                <a:ext uri="{FF2B5EF4-FFF2-40B4-BE49-F238E27FC236}">
                  <a16:creationId xmlns:a16="http://schemas.microsoft.com/office/drawing/2014/main" xmlns="" id="{48664EB4-7527-4213-9E75-287A56913DAB}"/>
                </a:ext>
              </a:extLst>
            </p:cNvPr>
            <p:cNvCxnSpPr>
              <a:cxnSpLocks/>
            </p:cNvCxnSpPr>
            <p:nvPr/>
          </p:nvCxnSpPr>
          <p:spPr>
            <a:xfrm>
              <a:off x="4538834" y="2877724"/>
              <a:ext cx="1290864" cy="0"/>
            </a:xfrm>
            <a:prstGeom prst="line">
              <a:avLst/>
            </a:prstGeom>
            <a:ln w="19050">
              <a:solidFill>
                <a:srgbClr val="FFEAE1">
                  <a:alpha val="56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직선 연결선 442">
              <a:extLst>
                <a:ext uri="{FF2B5EF4-FFF2-40B4-BE49-F238E27FC236}">
                  <a16:creationId xmlns:a16="http://schemas.microsoft.com/office/drawing/2014/main" xmlns="" id="{109C5502-B887-43D0-BC92-1D58D830F534}"/>
                </a:ext>
              </a:extLst>
            </p:cNvPr>
            <p:cNvCxnSpPr>
              <a:cxnSpLocks/>
            </p:cNvCxnSpPr>
            <p:nvPr/>
          </p:nvCxnSpPr>
          <p:spPr>
            <a:xfrm>
              <a:off x="6338757" y="2877724"/>
              <a:ext cx="1290864" cy="0"/>
            </a:xfrm>
            <a:prstGeom prst="line">
              <a:avLst/>
            </a:prstGeom>
            <a:ln w="19050">
              <a:solidFill>
                <a:srgbClr val="FFEAE1">
                  <a:alpha val="56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148942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rgbClr val="0F0A17"/>
            </a:gs>
            <a:gs pos="100000">
              <a:srgbClr val="0F0A17"/>
            </a:gs>
            <a:gs pos="0">
              <a:srgbClr val="3F213B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Box 325">
            <a:extLst>
              <a:ext uri="{FF2B5EF4-FFF2-40B4-BE49-F238E27FC236}">
                <a16:creationId xmlns:a16="http://schemas.microsoft.com/office/drawing/2014/main" xmlns="" id="{24BE39C6-8BA0-4B4D-8FD5-8A83DC0890F1}"/>
              </a:ext>
            </a:extLst>
          </p:cNvPr>
          <p:cNvSpPr txBox="1"/>
          <p:nvPr/>
        </p:nvSpPr>
        <p:spPr>
          <a:xfrm>
            <a:off x="5606675" y="828785"/>
            <a:ext cx="1002197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FFEAE1"/>
                </a:solidFill>
                <a:latin typeface="10X10" pitchFamily="50" charset="-127"/>
                <a:ea typeface="10X10" pitchFamily="50" charset="-127"/>
              </a:rPr>
              <a:t>개</a:t>
            </a:r>
            <a:r>
              <a:rPr lang="ko-KR" altLang="en-US" sz="3600" b="1" dirty="0">
                <a:solidFill>
                  <a:srgbClr val="FFEAE1"/>
                </a:solidFill>
                <a:latin typeface="10X10" pitchFamily="50" charset="-127"/>
                <a:ea typeface="10X10" pitchFamily="50" charset="-127"/>
              </a:rPr>
              <a:t>요</a:t>
            </a:r>
          </a:p>
        </p:txBody>
      </p:sp>
      <p:cxnSp>
        <p:nvCxnSpPr>
          <p:cNvPr id="327" name="직선 연결선 326">
            <a:extLst>
              <a:ext uri="{FF2B5EF4-FFF2-40B4-BE49-F238E27FC236}">
                <a16:creationId xmlns:a16="http://schemas.microsoft.com/office/drawing/2014/main" xmlns="" id="{9F76759F-9A98-4B4B-A7A3-C5C0AA1CB057}"/>
              </a:ext>
            </a:extLst>
          </p:cNvPr>
          <p:cNvCxnSpPr>
            <a:cxnSpLocks/>
          </p:cNvCxnSpPr>
          <p:nvPr/>
        </p:nvCxnSpPr>
        <p:spPr>
          <a:xfrm>
            <a:off x="4830727" y="690287"/>
            <a:ext cx="1056879" cy="0"/>
          </a:xfrm>
          <a:prstGeom prst="line">
            <a:avLst/>
          </a:prstGeom>
          <a:ln w="19050">
            <a:solidFill>
              <a:srgbClr val="FFEAE1">
                <a:alpha val="5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직선 연결선 429">
            <a:extLst>
              <a:ext uri="{FF2B5EF4-FFF2-40B4-BE49-F238E27FC236}">
                <a16:creationId xmlns:a16="http://schemas.microsoft.com/office/drawing/2014/main" xmlns="" id="{07F81C51-F691-468A-9A33-9BB620AD7BD3}"/>
              </a:ext>
            </a:extLst>
          </p:cNvPr>
          <p:cNvCxnSpPr>
            <a:cxnSpLocks/>
          </p:cNvCxnSpPr>
          <p:nvPr/>
        </p:nvCxnSpPr>
        <p:spPr>
          <a:xfrm>
            <a:off x="6304391" y="690287"/>
            <a:ext cx="1056879" cy="0"/>
          </a:xfrm>
          <a:prstGeom prst="line">
            <a:avLst/>
          </a:prstGeom>
          <a:ln w="19050">
            <a:solidFill>
              <a:srgbClr val="FFEAE1">
                <a:alpha val="5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2" name="그룹 441">
            <a:extLst>
              <a:ext uri="{FF2B5EF4-FFF2-40B4-BE49-F238E27FC236}">
                <a16:creationId xmlns:a16="http://schemas.microsoft.com/office/drawing/2014/main" xmlns="" id="{ED2872E1-032C-42E5-A086-DF10B4DE1F08}"/>
              </a:ext>
            </a:extLst>
          </p:cNvPr>
          <p:cNvGrpSpPr/>
          <p:nvPr/>
        </p:nvGrpSpPr>
        <p:grpSpPr>
          <a:xfrm>
            <a:off x="5976960" y="322501"/>
            <a:ext cx="261619" cy="507263"/>
            <a:chOff x="3545877" y="1706473"/>
            <a:chExt cx="909320" cy="1763119"/>
          </a:xfrm>
          <a:effectLst>
            <a:outerShdw blurRad="63500" dist="38100" dir="2700000" algn="tl" rotWithShape="0">
              <a:prstClr val="black">
                <a:alpha val="57000"/>
              </a:prstClr>
            </a:outerShdw>
          </a:effectLst>
        </p:grpSpPr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xmlns="" id="{FACF9F99-3D8E-4BE0-8941-AE102D669C5D}"/>
                </a:ext>
              </a:extLst>
            </p:cNvPr>
            <p:cNvSpPr/>
            <p:nvPr/>
          </p:nvSpPr>
          <p:spPr>
            <a:xfrm>
              <a:off x="3545877" y="2981919"/>
              <a:ext cx="909320" cy="68580"/>
            </a:xfrm>
            <a:prstGeom prst="rect">
              <a:avLst/>
            </a:prstGeom>
            <a:solidFill>
              <a:srgbClr val="5A2F55"/>
            </a:solidFill>
            <a:ln>
              <a:solidFill>
                <a:srgbClr val="5A2F5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444" name="자유형: 도형 294">
              <a:extLst>
                <a:ext uri="{FF2B5EF4-FFF2-40B4-BE49-F238E27FC236}">
                  <a16:creationId xmlns:a16="http://schemas.microsoft.com/office/drawing/2014/main" xmlns="" id="{995095B7-D601-4B0C-ABB6-84E97BA2AE86}"/>
                </a:ext>
              </a:extLst>
            </p:cNvPr>
            <p:cNvSpPr/>
            <p:nvPr/>
          </p:nvSpPr>
          <p:spPr>
            <a:xfrm rot="10800000">
              <a:off x="3740185" y="3050493"/>
              <a:ext cx="510540" cy="373380"/>
            </a:xfrm>
            <a:custGeom>
              <a:avLst/>
              <a:gdLst>
                <a:gd name="connsiteX0" fmla="*/ 510540 w 510540"/>
                <a:gd name="connsiteY0" fmla="*/ 373380 h 373380"/>
                <a:gd name="connsiteX1" fmla="*/ 0 w 510540"/>
                <a:gd name="connsiteY1" fmla="*/ 373380 h 373380"/>
                <a:gd name="connsiteX2" fmla="*/ 191452 w 510540"/>
                <a:gd name="connsiteY2" fmla="*/ 0 h 373380"/>
                <a:gd name="connsiteX3" fmla="*/ 319088 w 510540"/>
                <a:gd name="connsiteY3" fmla="*/ 0 h 373380"/>
                <a:gd name="connsiteX4" fmla="*/ 510540 w 510540"/>
                <a:gd name="connsiteY4" fmla="*/ 373380 h 373380"/>
                <a:gd name="connsiteX0" fmla="*/ 510540 w 510540"/>
                <a:gd name="connsiteY0" fmla="*/ 373380 h 373380"/>
                <a:gd name="connsiteX1" fmla="*/ 0 w 510540"/>
                <a:gd name="connsiteY1" fmla="*/ 373380 h 373380"/>
                <a:gd name="connsiteX2" fmla="*/ 191452 w 510540"/>
                <a:gd name="connsiteY2" fmla="*/ 0 h 373380"/>
                <a:gd name="connsiteX3" fmla="*/ 319088 w 510540"/>
                <a:gd name="connsiteY3" fmla="*/ 0 h 373380"/>
                <a:gd name="connsiteX4" fmla="*/ 510540 w 510540"/>
                <a:gd name="connsiteY4" fmla="*/ 373380 h 373380"/>
                <a:gd name="connsiteX0" fmla="*/ 510540 w 510540"/>
                <a:gd name="connsiteY0" fmla="*/ 373380 h 373380"/>
                <a:gd name="connsiteX1" fmla="*/ 0 w 510540"/>
                <a:gd name="connsiteY1" fmla="*/ 373380 h 373380"/>
                <a:gd name="connsiteX2" fmla="*/ 191452 w 510540"/>
                <a:gd name="connsiteY2" fmla="*/ 0 h 373380"/>
                <a:gd name="connsiteX3" fmla="*/ 319088 w 510540"/>
                <a:gd name="connsiteY3" fmla="*/ 0 h 373380"/>
                <a:gd name="connsiteX4" fmla="*/ 510540 w 510540"/>
                <a:gd name="connsiteY4" fmla="*/ 373380 h 373380"/>
                <a:gd name="connsiteX0" fmla="*/ 510540 w 510540"/>
                <a:gd name="connsiteY0" fmla="*/ 373380 h 373380"/>
                <a:gd name="connsiteX1" fmla="*/ 0 w 510540"/>
                <a:gd name="connsiteY1" fmla="*/ 373380 h 373380"/>
                <a:gd name="connsiteX2" fmla="*/ 191452 w 510540"/>
                <a:gd name="connsiteY2" fmla="*/ 0 h 373380"/>
                <a:gd name="connsiteX3" fmla="*/ 319088 w 510540"/>
                <a:gd name="connsiteY3" fmla="*/ 0 h 373380"/>
                <a:gd name="connsiteX4" fmla="*/ 510540 w 510540"/>
                <a:gd name="connsiteY4" fmla="*/ 373380 h 373380"/>
                <a:gd name="connsiteX0" fmla="*/ 510540 w 510540"/>
                <a:gd name="connsiteY0" fmla="*/ 373380 h 373380"/>
                <a:gd name="connsiteX1" fmla="*/ 0 w 510540"/>
                <a:gd name="connsiteY1" fmla="*/ 373380 h 373380"/>
                <a:gd name="connsiteX2" fmla="*/ 191452 w 510540"/>
                <a:gd name="connsiteY2" fmla="*/ 0 h 373380"/>
                <a:gd name="connsiteX3" fmla="*/ 319088 w 510540"/>
                <a:gd name="connsiteY3" fmla="*/ 0 h 373380"/>
                <a:gd name="connsiteX4" fmla="*/ 510540 w 510540"/>
                <a:gd name="connsiteY4" fmla="*/ 373380 h 373380"/>
                <a:gd name="connsiteX0" fmla="*/ 510540 w 510540"/>
                <a:gd name="connsiteY0" fmla="*/ 373380 h 373380"/>
                <a:gd name="connsiteX1" fmla="*/ 0 w 510540"/>
                <a:gd name="connsiteY1" fmla="*/ 373380 h 373380"/>
                <a:gd name="connsiteX2" fmla="*/ 191452 w 510540"/>
                <a:gd name="connsiteY2" fmla="*/ 0 h 373380"/>
                <a:gd name="connsiteX3" fmla="*/ 319088 w 510540"/>
                <a:gd name="connsiteY3" fmla="*/ 0 h 373380"/>
                <a:gd name="connsiteX4" fmla="*/ 510540 w 510540"/>
                <a:gd name="connsiteY4" fmla="*/ 373380 h 373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540" h="373380">
                  <a:moveTo>
                    <a:pt x="510540" y="373380"/>
                  </a:moveTo>
                  <a:lnTo>
                    <a:pt x="0" y="373380"/>
                  </a:lnTo>
                  <a:cubicBezTo>
                    <a:pt x="140017" y="264160"/>
                    <a:pt x="150495" y="152400"/>
                    <a:pt x="191452" y="0"/>
                  </a:cubicBezTo>
                  <a:lnTo>
                    <a:pt x="319088" y="0"/>
                  </a:lnTo>
                  <a:cubicBezTo>
                    <a:pt x="321945" y="198120"/>
                    <a:pt x="406083" y="271780"/>
                    <a:pt x="510540" y="373380"/>
                  </a:cubicBezTo>
                  <a:close/>
                </a:path>
              </a:pathLst>
            </a:custGeom>
            <a:solidFill>
              <a:srgbClr val="5A2F55"/>
            </a:solidFill>
            <a:ln>
              <a:solidFill>
                <a:srgbClr val="5A2F5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xmlns="" id="{43904B13-091A-4183-AC25-50B8EB4695C2}"/>
                </a:ext>
              </a:extLst>
            </p:cNvPr>
            <p:cNvSpPr/>
            <p:nvPr/>
          </p:nvSpPr>
          <p:spPr>
            <a:xfrm>
              <a:off x="3885444" y="3423873"/>
              <a:ext cx="248920" cy="45719"/>
            </a:xfrm>
            <a:prstGeom prst="rect">
              <a:avLst/>
            </a:prstGeom>
            <a:solidFill>
              <a:srgbClr val="5A2F5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446" name="이등변 삼각형 445">
              <a:extLst>
                <a:ext uri="{FF2B5EF4-FFF2-40B4-BE49-F238E27FC236}">
                  <a16:creationId xmlns:a16="http://schemas.microsoft.com/office/drawing/2014/main" xmlns="" id="{C242DD94-D1C5-499B-8571-368B7B05B8D1}"/>
                </a:ext>
              </a:extLst>
            </p:cNvPr>
            <p:cNvSpPr/>
            <p:nvPr/>
          </p:nvSpPr>
          <p:spPr>
            <a:xfrm rot="10800000">
              <a:off x="3955293" y="3049219"/>
              <a:ext cx="107473" cy="120659"/>
            </a:xfrm>
            <a:prstGeom prst="triangle">
              <a:avLst/>
            </a:prstGeom>
            <a:solidFill>
              <a:srgbClr val="F7BDD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xmlns="" id="{8C4DF509-D21D-4526-8232-02083CE09D6A}"/>
                </a:ext>
              </a:extLst>
            </p:cNvPr>
            <p:cNvSpPr/>
            <p:nvPr/>
          </p:nvSpPr>
          <p:spPr>
            <a:xfrm>
              <a:off x="3559847" y="2726406"/>
              <a:ext cx="180338" cy="45719"/>
            </a:xfrm>
            <a:prstGeom prst="rect">
              <a:avLst/>
            </a:prstGeom>
            <a:solidFill>
              <a:srgbClr val="5A2F5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xmlns="" id="{200D9DA9-8F95-4E4F-995F-A3D9137C1ADE}"/>
                </a:ext>
              </a:extLst>
            </p:cNvPr>
            <p:cNvSpPr/>
            <p:nvPr/>
          </p:nvSpPr>
          <p:spPr>
            <a:xfrm>
              <a:off x="3919735" y="2490186"/>
              <a:ext cx="180338" cy="45719"/>
            </a:xfrm>
            <a:prstGeom prst="rect">
              <a:avLst/>
            </a:prstGeom>
            <a:solidFill>
              <a:srgbClr val="5A2F5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xmlns="" id="{5E521B33-2DE1-476C-BA94-89C7A74B3098}"/>
                </a:ext>
              </a:extLst>
            </p:cNvPr>
            <p:cNvSpPr/>
            <p:nvPr/>
          </p:nvSpPr>
          <p:spPr>
            <a:xfrm>
              <a:off x="4264697" y="2726405"/>
              <a:ext cx="180338" cy="45719"/>
            </a:xfrm>
            <a:prstGeom prst="rect">
              <a:avLst/>
            </a:prstGeom>
            <a:solidFill>
              <a:srgbClr val="5A2F5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xmlns="" id="{90E00FA2-4F82-43B3-B432-6F3438C9DE50}"/>
                </a:ext>
              </a:extLst>
            </p:cNvPr>
            <p:cNvSpPr/>
            <p:nvPr/>
          </p:nvSpPr>
          <p:spPr>
            <a:xfrm>
              <a:off x="3613439" y="2761964"/>
              <a:ext cx="73153" cy="230115"/>
            </a:xfrm>
            <a:prstGeom prst="rect">
              <a:avLst/>
            </a:prstGeom>
            <a:solidFill>
              <a:srgbClr val="5A2F55"/>
            </a:solidFill>
            <a:ln>
              <a:solidFill>
                <a:srgbClr val="5A2F5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xmlns="" id="{90069528-26F9-48C3-BCD1-C50DBA81009B}"/>
                </a:ext>
              </a:extLst>
            </p:cNvPr>
            <p:cNvSpPr/>
            <p:nvPr/>
          </p:nvSpPr>
          <p:spPr>
            <a:xfrm>
              <a:off x="4318289" y="2761964"/>
              <a:ext cx="73153" cy="230115"/>
            </a:xfrm>
            <a:prstGeom prst="rect">
              <a:avLst/>
            </a:prstGeom>
            <a:solidFill>
              <a:srgbClr val="5A2F55"/>
            </a:solidFill>
            <a:ln>
              <a:solidFill>
                <a:srgbClr val="5A2F5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452" name="직사각형 451">
              <a:extLst>
                <a:ext uri="{FF2B5EF4-FFF2-40B4-BE49-F238E27FC236}">
                  <a16:creationId xmlns:a16="http://schemas.microsoft.com/office/drawing/2014/main" xmlns="" id="{37DF66EE-4CBD-4CA6-9AF9-EF9153E51D8B}"/>
                </a:ext>
              </a:extLst>
            </p:cNvPr>
            <p:cNvSpPr/>
            <p:nvPr/>
          </p:nvSpPr>
          <p:spPr>
            <a:xfrm>
              <a:off x="3973327" y="2518437"/>
              <a:ext cx="73153" cy="471805"/>
            </a:xfrm>
            <a:prstGeom prst="rect">
              <a:avLst/>
            </a:prstGeom>
            <a:solidFill>
              <a:srgbClr val="5A2F55"/>
            </a:solidFill>
            <a:ln>
              <a:solidFill>
                <a:srgbClr val="5A2F5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453" name="자유형: 도형 303">
              <a:extLst>
                <a:ext uri="{FF2B5EF4-FFF2-40B4-BE49-F238E27FC236}">
                  <a16:creationId xmlns:a16="http://schemas.microsoft.com/office/drawing/2014/main" xmlns="" id="{D313D4D7-B5A3-41C7-9939-920ACAA81CD6}"/>
                </a:ext>
              </a:extLst>
            </p:cNvPr>
            <p:cNvSpPr/>
            <p:nvPr/>
          </p:nvSpPr>
          <p:spPr>
            <a:xfrm>
              <a:off x="3883697" y="2826979"/>
              <a:ext cx="240030" cy="158115"/>
            </a:xfrm>
            <a:custGeom>
              <a:avLst/>
              <a:gdLst>
                <a:gd name="connsiteX0" fmla="*/ 1905 w 240030"/>
                <a:gd name="connsiteY0" fmla="*/ 0 h 158115"/>
                <a:gd name="connsiteX1" fmla="*/ 240030 w 240030"/>
                <a:gd name="connsiteY1" fmla="*/ 1905 h 158115"/>
                <a:gd name="connsiteX2" fmla="*/ 215265 w 240030"/>
                <a:gd name="connsiteY2" fmla="*/ 26670 h 158115"/>
                <a:gd name="connsiteX3" fmla="*/ 215265 w 240030"/>
                <a:gd name="connsiteY3" fmla="*/ 70485 h 158115"/>
                <a:gd name="connsiteX4" fmla="*/ 232410 w 240030"/>
                <a:gd name="connsiteY4" fmla="*/ 114300 h 158115"/>
                <a:gd name="connsiteX5" fmla="*/ 211455 w 240030"/>
                <a:gd name="connsiteY5" fmla="*/ 125730 h 158115"/>
                <a:gd name="connsiteX6" fmla="*/ 207645 w 240030"/>
                <a:gd name="connsiteY6" fmla="*/ 150495 h 158115"/>
                <a:gd name="connsiteX7" fmla="*/ 47625 w 240030"/>
                <a:gd name="connsiteY7" fmla="*/ 158115 h 158115"/>
                <a:gd name="connsiteX8" fmla="*/ 57150 w 240030"/>
                <a:gd name="connsiteY8" fmla="*/ 142875 h 158115"/>
                <a:gd name="connsiteX9" fmla="*/ 0 w 240030"/>
                <a:gd name="connsiteY9" fmla="*/ 91440 h 158115"/>
                <a:gd name="connsiteX10" fmla="*/ 38100 w 240030"/>
                <a:gd name="connsiteY10" fmla="*/ 80010 h 158115"/>
                <a:gd name="connsiteX11" fmla="*/ 41910 w 240030"/>
                <a:gd name="connsiteY11" fmla="*/ 51435 h 158115"/>
                <a:gd name="connsiteX12" fmla="*/ 1905 w 240030"/>
                <a:gd name="connsiteY12" fmla="*/ 0 h 15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0030" h="158115">
                  <a:moveTo>
                    <a:pt x="1905" y="0"/>
                  </a:moveTo>
                  <a:lnTo>
                    <a:pt x="240030" y="1905"/>
                  </a:lnTo>
                  <a:lnTo>
                    <a:pt x="215265" y="26670"/>
                  </a:lnTo>
                  <a:lnTo>
                    <a:pt x="215265" y="70485"/>
                  </a:lnTo>
                  <a:lnTo>
                    <a:pt x="232410" y="114300"/>
                  </a:lnTo>
                  <a:lnTo>
                    <a:pt x="211455" y="125730"/>
                  </a:lnTo>
                  <a:lnTo>
                    <a:pt x="207645" y="150495"/>
                  </a:lnTo>
                  <a:lnTo>
                    <a:pt x="47625" y="158115"/>
                  </a:lnTo>
                  <a:lnTo>
                    <a:pt x="57150" y="142875"/>
                  </a:lnTo>
                  <a:lnTo>
                    <a:pt x="0" y="91440"/>
                  </a:lnTo>
                  <a:lnTo>
                    <a:pt x="38100" y="80010"/>
                  </a:lnTo>
                  <a:lnTo>
                    <a:pt x="41910" y="51435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5A2F55"/>
            </a:solidFill>
            <a:ln>
              <a:solidFill>
                <a:srgbClr val="5A2F5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0X10" pitchFamily="50" charset="-127"/>
                <a:ea typeface="10X10" pitchFamily="50" charset="-127"/>
              </a:endParaRPr>
            </a:p>
          </p:txBody>
        </p:sp>
        <p:grpSp>
          <p:nvGrpSpPr>
            <p:cNvPr id="454" name="그룹 453">
              <a:extLst>
                <a:ext uri="{FF2B5EF4-FFF2-40B4-BE49-F238E27FC236}">
                  <a16:creationId xmlns:a16="http://schemas.microsoft.com/office/drawing/2014/main" xmlns="" id="{ED3F3DAD-97B6-4E09-9D84-9233A7F13E27}"/>
                </a:ext>
              </a:extLst>
            </p:cNvPr>
            <p:cNvGrpSpPr/>
            <p:nvPr/>
          </p:nvGrpSpPr>
          <p:grpSpPr>
            <a:xfrm>
              <a:off x="3817337" y="3041923"/>
              <a:ext cx="356235" cy="363855"/>
              <a:chOff x="5644515" y="3196590"/>
              <a:chExt cx="356235" cy="363855"/>
            </a:xfrm>
            <a:effectLst/>
          </p:grpSpPr>
          <p:sp>
            <p:nvSpPr>
              <p:cNvPr id="461" name="자유형: 도형 305">
                <a:extLst>
                  <a:ext uri="{FF2B5EF4-FFF2-40B4-BE49-F238E27FC236}">
                    <a16:creationId xmlns:a16="http://schemas.microsoft.com/office/drawing/2014/main" xmlns="" id="{2DE1FCB8-4826-4054-BD2E-F837D8C82E05}"/>
                  </a:ext>
                </a:extLst>
              </p:cNvPr>
              <p:cNvSpPr/>
              <p:nvPr/>
            </p:nvSpPr>
            <p:spPr>
              <a:xfrm>
                <a:off x="5644515" y="3202305"/>
                <a:ext cx="196215" cy="358140"/>
              </a:xfrm>
              <a:custGeom>
                <a:avLst/>
                <a:gdLst>
                  <a:gd name="connsiteX0" fmla="*/ 0 w 196215"/>
                  <a:gd name="connsiteY0" fmla="*/ 0 h 358140"/>
                  <a:gd name="connsiteX1" fmla="*/ 93345 w 196215"/>
                  <a:gd name="connsiteY1" fmla="*/ 64770 h 358140"/>
                  <a:gd name="connsiteX2" fmla="*/ 150495 w 196215"/>
                  <a:gd name="connsiteY2" fmla="*/ 171450 h 358140"/>
                  <a:gd name="connsiteX3" fmla="*/ 188595 w 196215"/>
                  <a:gd name="connsiteY3" fmla="*/ 268605 h 358140"/>
                  <a:gd name="connsiteX4" fmla="*/ 196215 w 196215"/>
                  <a:gd name="connsiteY4" fmla="*/ 358140 h 358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6215" h="358140">
                    <a:moveTo>
                      <a:pt x="0" y="0"/>
                    </a:moveTo>
                    <a:cubicBezTo>
                      <a:pt x="34131" y="18097"/>
                      <a:pt x="68263" y="36195"/>
                      <a:pt x="93345" y="64770"/>
                    </a:cubicBezTo>
                    <a:cubicBezTo>
                      <a:pt x="118427" y="93345"/>
                      <a:pt x="134620" y="137478"/>
                      <a:pt x="150495" y="171450"/>
                    </a:cubicBezTo>
                    <a:cubicBezTo>
                      <a:pt x="166370" y="205423"/>
                      <a:pt x="180975" y="237490"/>
                      <a:pt x="188595" y="268605"/>
                    </a:cubicBezTo>
                    <a:cubicBezTo>
                      <a:pt x="196215" y="299720"/>
                      <a:pt x="196215" y="328930"/>
                      <a:pt x="196215" y="358140"/>
                    </a:cubicBezTo>
                  </a:path>
                </a:pathLst>
              </a:custGeom>
              <a:noFill/>
              <a:ln>
                <a:solidFill>
                  <a:srgbClr val="F7BD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10X10" pitchFamily="50" charset="-127"/>
                  <a:ea typeface="10X10" pitchFamily="50" charset="-127"/>
                </a:endParaRPr>
              </a:p>
            </p:txBody>
          </p:sp>
          <p:sp>
            <p:nvSpPr>
              <p:cNvPr id="462" name="자유형: 도형 306">
                <a:extLst>
                  <a:ext uri="{FF2B5EF4-FFF2-40B4-BE49-F238E27FC236}">
                    <a16:creationId xmlns:a16="http://schemas.microsoft.com/office/drawing/2014/main" xmlns="" id="{415CA1A2-F322-4363-9366-F4125BE47813}"/>
                  </a:ext>
                </a:extLst>
              </p:cNvPr>
              <p:cNvSpPr/>
              <p:nvPr/>
            </p:nvSpPr>
            <p:spPr>
              <a:xfrm>
                <a:off x="5846445" y="3196590"/>
                <a:ext cx="154305" cy="354330"/>
              </a:xfrm>
              <a:custGeom>
                <a:avLst/>
                <a:gdLst>
                  <a:gd name="connsiteX0" fmla="*/ 154305 w 154305"/>
                  <a:gd name="connsiteY0" fmla="*/ 0 h 354330"/>
                  <a:gd name="connsiteX1" fmla="*/ 57150 w 154305"/>
                  <a:gd name="connsiteY1" fmla="*/ 100965 h 354330"/>
                  <a:gd name="connsiteX2" fmla="*/ 7620 w 154305"/>
                  <a:gd name="connsiteY2" fmla="*/ 238125 h 354330"/>
                  <a:gd name="connsiteX3" fmla="*/ 1905 w 154305"/>
                  <a:gd name="connsiteY3" fmla="*/ 320040 h 354330"/>
                  <a:gd name="connsiteX4" fmla="*/ 0 w 154305"/>
                  <a:gd name="connsiteY4" fmla="*/ 354330 h 354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305" h="354330">
                    <a:moveTo>
                      <a:pt x="154305" y="0"/>
                    </a:moveTo>
                    <a:cubicBezTo>
                      <a:pt x="117951" y="30639"/>
                      <a:pt x="81597" y="61278"/>
                      <a:pt x="57150" y="100965"/>
                    </a:cubicBezTo>
                    <a:cubicBezTo>
                      <a:pt x="32703" y="140652"/>
                      <a:pt x="16827" y="201613"/>
                      <a:pt x="7620" y="238125"/>
                    </a:cubicBezTo>
                    <a:cubicBezTo>
                      <a:pt x="-1588" y="274638"/>
                      <a:pt x="3175" y="300673"/>
                      <a:pt x="1905" y="320040"/>
                    </a:cubicBezTo>
                    <a:cubicBezTo>
                      <a:pt x="635" y="339408"/>
                      <a:pt x="317" y="346869"/>
                      <a:pt x="0" y="354330"/>
                    </a:cubicBezTo>
                  </a:path>
                </a:pathLst>
              </a:custGeom>
              <a:noFill/>
              <a:ln>
                <a:solidFill>
                  <a:srgbClr val="F7BD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10X10" pitchFamily="50" charset="-127"/>
                  <a:ea typeface="10X10" pitchFamily="50" charset="-127"/>
                </a:endParaRPr>
              </a:p>
            </p:txBody>
          </p:sp>
        </p:grpSp>
        <p:cxnSp>
          <p:nvCxnSpPr>
            <p:cNvPr id="455" name="직선 연결선 454">
              <a:extLst>
                <a:ext uri="{FF2B5EF4-FFF2-40B4-BE49-F238E27FC236}">
                  <a16:creationId xmlns:a16="http://schemas.microsoft.com/office/drawing/2014/main" xmlns="" id="{262E0B2F-D9E2-4D70-A84E-4B88EE01EF77}"/>
                </a:ext>
              </a:extLst>
            </p:cNvPr>
            <p:cNvCxnSpPr>
              <a:cxnSpLocks/>
            </p:cNvCxnSpPr>
            <p:nvPr/>
          </p:nvCxnSpPr>
          <p:spPr>
            <a:xfrm>
              <a:off x="3650015" y="2277360"/>
              <a:ext cx="0" cy="448843"/>
            </a:xfrm>
            <a:prstGeom prst="line">
              <a:avLst/>
            </a:prstGeom>
            <a:ln w="69850">
              <a:solidFill>
                <a:srgbClr val="FEF8FA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직선 연결선 455">
              <a:extLst>
                <a:ext uri="{FF2B5EF4-FFF2-40B4-BE49-F238E27FC236}">
                  <a16:creationId xmlns:a16="http://schemas.microsoft.com/office/drawing/2014/main" xmlns="" id="{06D8620E-DC2C-4986-83D0-4A1FBA24DEF9}"/>
                </a:ext>
              </a:extLst>
            </p:cNvPr>
            <p:cNvCxnSpPr>
              <a:cxnSpLocks/>
            </p:cNvCxnSpPr>
            <p:nvPr/>
          </p:nvCxnSpPr>
          <p:spPr>
            <a:xfrm>
              <a:off x="4354865" y="2277360"/>
              <a:ext cx="0" cy="448843"/>
            </a:xfrm>
            <a:prstGeom prst="line">
              <a:avLst/>
            </a:prstGeom>
            <a:ln w="69850">
              <a:solidFill>
                <a:srgbClr val="FEF8FA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직선 연결선 456">
              <a:extLst>
                <a:ext uri="{FF2B5EF4-FFF2-40B4-BE49-F238E27FC236}">
                  <a16:creationId xmlns:a16="http://schemas.microsoft.com/office/drawing/2014/main" xmlns="" id="{C2627E83-2479-4DBF-A4A8-EB65B1CB886C}"/>
                </a:ext>
              </a:extLst>
            </p:cNvPr>
            <p:cNvCxnSpPr>
              <a:cxnSpLocks/>
            </p:cNvCxnSpPr>
            <p:nvPr/>
          </p:nvCxnSpPr>
          <p:spPr>
            <a:xfrm>
              <a:off x="4013552" y="2039597"/>
              <a:ext cx="0" cy="448843"/>
            </a:xfrm>
            <a:prstGeom prst="line">
              <a:avLst/>
            </a:prstGeom>
            <a:ln w="69850">
              <a:solidFill>
                <a:srgbClr val="FEF8FA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8" name="자유형: 도형 257">
              <a:extLst>
                <a:ext uri="{FF2B5EF4-FFF2-40B4-BE49-F238E27FC236}">
                  <a16:creationId xmlns:a16="http://schemas.microsoft.com/office/drawing/2014/main" xmlns="" id="{A1AD48CB-11D3-4E90-9F86-1A09C219E6AA}"/>
                </a:ext>
              </a:extLst>
            </p:cNvPr>
            <p:cNvSpPr/>
            <p:nvPr/>
          </p:nvSpPr>
          <p:spPr>
            <a:xfrm>
              <a:off x="3563264" y="1937519"/>
              <a:ext cx="171110" cy="315211"/>
            </a:xfrm>
            <a:custGeom>
              <a:avLst/>
              <a:gdLst>
                <a:gd name="connsiteX0" fmla="*/ 88169 w 221673"/>
                <a:gd name="connsiteY0" fmla="*/ 1306 h 408356"/>
                <a:gd name="connsiteX1" fmla="*/ 75469 w 221673"/>
                <a:gd name="connsiteY1" fmla="*/ 125766 h 408356"/>
                <a:gd name="connsiteX2" fmla="*/ 9429 w 221673"/>
                <a:gd name="connsiteY2" fmla="*/ 247686 h 408356"/>
                <a:gd name="connsiteX3" fmla="*/ 6889 w 221673"/>
                <a:gd name="connsiteY3" fmla="*/ 339126 h 408356"/>
                <a:gd name="connsiteX4" fmla="*/ 70389 w 221673"/>
                <a:gd name="connsiteY4" fmla="*/ 402626 h 408356"/>
                <a:gd name="connsiteX5" fmla="*/ 174529 w 221673"/>
                <a:gd name="connsiteY5" fmla="*/ 395006 h 408356"/>
                <a:gd name="connsiteX6" fmla="*/ 220249 w 221673"/>
                <a:gd name="connsiteY6" fmla="*/ 311186 h 408356"/>
                <a:gd name="connsiteX7" fmla="*/ 205009 w 221673"/>
                <a:gd name="connsiteY7" fmla="*/ 189266 h 408356"/>
                <a:gd name="connsiteX8" fmla="*/ 154209 w 221673"/>
                <a:gd name="connsiteY8" fmla="*/ 107986 h 408356"/>
                <a:gd name="connsiteX9" fmla="*/ 108489 w 221673"/>
                <a:gd name="connsiteY9" fmla="*/ 62266 h 408356"/>
                <a:gd name="connsiteX10" fmla="*/ 88169 w 221673"/>
                <a:gd name="connsiteY10" fmla="*/ 1306 h 40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673" h="408356">
                  <a:moveTo>
                    <a:pt x="88169" y="1306"/>
                  </a:moveTo>
                  <a:cubicBezTo>
                    <a:pt x="82666" y="11889"/>
                    <a:pt x="88592" y="84703"/>
                    <a:pt x="75469" y="125766"/>
                  </a:cubicBezTo>
                  <a:cubicBezTo>
                    <a:pt x="62346" y="166829"/>
                    <a:pt x="20859" y="212126"/>
                    <a:pt x="9429" y="247686"/>
                  </a:cubicBezTo>
                  <a:cubicBezTo>
                    <a:pt x="-2001" y="283246"/>
                    <a:pt x="-3271" y="313303"/>
                    <a:pt x="6889" y="339126"/>
                  </a:cubicBezTo>
                  <a:cubicBezTo>
                    <a:pt x="17049" y="364949"/>
                    <a:pt x="42449" y="393313"/>
                    <a:pt x="70389" y="402626"/>
                  </a:cubicBezTo>
                  <a:cubicBezTo>
                    <a:pt x="98329" y="411939"/>
                    <a:pt x="149552" y="410246"/>
                    <a:pt x="174529" y="395006"/>
                  </a:cubicBezTo>
                  <a:cubicBezTo>
                    <a:pt x="199506" y="379766"/>
                    <a:pt x="215169" y="345476"/>
                    <a:pt x="220249" y="311186"/>
                  </a:cubicBezTo>
                  <a:cubicBezTo>
                    <a:pt x="225329" y="276896"/>
                    <a:pt x="216016" y="223133"/>
                    <a:pt x="205009" y="189266"/>
                  </a:cubicBezTo>
                  <a:cubicBezTo>
                    <a:pt x="194002" y="155399"/>
                    <a:pt x="170296" y="129153"/>
                    <a:pt x="154209" y="107986"/>
                  </a:cubicBezTo>
                  <a:cubicBezTo>
                    <a:pt x="138122" y="86819"/>
                    <a:pt x="120342" y="77083"/>
                    <a:pt x="108489" y="62266"/>
                  </a:cubicBezTo>
                  <a:cubicBezTo>
                    <a:pt x="96636" y="47449"/>
                    <a:pt x="93672" y="-9277"/>
                    <a:pt x="88169" y="1306"/>
                  </a:cubicBezTo>
                  <a:close/>
                </a:path>
              </a:pathLst>
            </a:custGeom>
            <a:solidFill>
              <a:srgbClr val="EBDB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459" name="자유형: 도형 323">
              <a:extLst>
                <a:ext uri="{FF2B5EF4-FFF2-40B4-BE49-F238E27FC236}">
                  <a16:creationId xmlns:a16="http://schemas.microsoft.com/office/drawing/2014/main" xmlns="" id="{AA0FC36F-0233-4615-8953-4B5271DA7562}"/>
                </a:ext>
              </a:extLst>
            </p:cNvPr>
            <p:cNvSpPr/>
            <p:nvPr/>
          </p:nvSpPr>
          <p:spPr>
            <a:xfrm>
              <a:off x="3931991" y="1706473"/>
              <a:ext cx="171110" cy="315211"/>
            </a:xfrm>
            <a:custGeom>
              <a:avLst/>
              <a:gdLst>
                <a:gd name="connsiteX0" fmla="*/ 88169 w 221673"/>
                <a:gd name="connsiteY0" fmla="*/ 1306 h 408356"/>
                <a:gd name="connsiteX1" fmla="*/ 75469 w 221673"/>
                <a:gd name="connsiteY1" fmla="*/ 125766 h 408356"/>
                <a:gd name="connsiteX2" fmla="*/ 9429 w 221673"/>
                <a:gd name="connsiteY2" fmla="*/ 247686 h 408356"/>
                <a:gd name="connsiteX3" fmla="*/ 6889 w 221673"/>
                <a:gd name="connsiteY3" fmla="*/ 339126 h 408356"/>
                <a:gd name="connsiteX4" fmla="*/ 70389 w 221673"/>
                <a:gd name="connsiteY4" fmla="*/ 402626 h 408356"/>
                <a:gd name="connsiteX5" fmla="*/ 174529 w 221673"/>
                <a:gd name="connsiteY5" fmla="*/ 395006 h 408356"/>
                <a:gd name="connsiteX6" fmla="*/ 220249 w 221673"/>
                <a:gd name="connsiteY6" fmla="*/ 311186 h 408356"/>
                <a:gd name="connsiteX7" fmla="*/ 205009 w 221673"/>
                <a:gd name="connsiteY7" fmla="*/ 189266 h 408356"/>
                <a:gd name="connsiteX8" fmla="*/ 154209 w 221673"/>
                <a:gd name="connsiteY8" fmla="*/ 107986 h 408356"/>
                <a:gd name="connsiteX9" fmla="*/ 108489 w 221673"/>
                <a:gd name="connsiteY9" fmla="*/ 62266 h 408356"/>
                <a:gd name="connsiteX10" fmla="*/ 88169 w 221673"/>
                <a:gd name="connsiteY10" fmla="*/ 1306 h 40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673" h="408356">
                  <a:moveTo>
                    <a:pt x="88169" y="1306"/>
                  </a:moveTo>
                  <a:cubicBezTo>
                    <a:pt x="82666" y="11889"/>
                    <a:pt x="88592" y="84703"/>
                    <a:pt x="75469" y="125766"/>
                  </a:cubicBezTo>
                  <a:cubicBezTo>
                    <a:pt x="62346" y="166829"/>
                    <a:pt x="20859" y="212126"/>
                    <a:pt x="9429" y="247686"/>
                  </a:cubicBezTo>
                  <a:cubicBezTo>
                    <a:pt x="-2001" y="283246"/>
                    <a:pt x="-3271" y="313303"/>
                    <a:pt x="6889" y="339126"/>
                  </a:cubicBezTo>
                  <a:cubicBezTo>
                    <a:pt x="17049" y="364949"/>
                    <a:pt x="42449" y="393313"/>
                    <a:pt x="70389" y="402626"/>
                  </a:cubicBezTo>
                  <a:cubicBezTo>
                    <a:pt x="98329" y="411939"/>
                    <a:pt x="149552" y="410246"/>
                    <a:pt x="174529" y="395006"/>
                  </a:cubicBezTo>
                  <a:cubicBezTo>
                    <a:pt x="199506" y="379766"/>
                    <a:pt x="215169" y="345476"/>
                    <a:pt x="220249" y="311186"/>
                  </a:cubicBezTo>
                  <a:cubicBezTo>
                    <a:pt x="225329" y="276896"/>
                    <a:pt x="216016" y="223133"/>
                    <a:pt x="205009" y="189266"/>
                  </a:cubicBezTo>
                  <a:cubicBezTo>
                    <a:pt x="194002" y="155399"/>
                    <a:pt x="170296" y="129153"/>
                    <a:pt x="154209" y="107986"/>
                  </a:cubicBezTo>
                  <a:cubicBezTo>
                    <a:pt x="138122" y="86819"/>
                    <a:pt x="120342" y="77083"/>
                    <a:pt x="108489" y="62266"/>
                  </a:cubicBezTo>
                  <a:cubicBezTo>
                    <a:pt x="96636" y="47449"/>
                    <a:pt x="93672" y="-9277"/>
                    <a:pt x="88169" y="1306"/>
                  </a:cubicBezTo>
                  <a:close/>
                </a:path>
              </a:pathLst>
            </a:custGeom>
            <a:solidFill>
              <a:srgbClr val="EBDB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460" name="자유형: 도형 324">
              <a:extLst>
                <a:ext uri="{FF2B5EF4-FFF2-40B4-BE49-F238E27FC236}">
                  <a16:creationId xmlns:a16="http://schemas.microsoft.com/office/drawing/2014/main" xmlns="" id="{AE8ED655-1322-450A-AD93-FAF845F83535}"/>
                </a:ext>
              </a:extLst>
            </p:cNvPr>
            <p:cNvSpPr/>
            <p:nvPr/>
          </p:nvSpPr>
          <p:spPr>
            <a:xfrm>
              <a:off x="4269382" y="1941462"/>
              <a:ext cx="171110" cy="315211"/>
            </a:xfrm>
            <a:custGeom>
              <a:avLst/>
              <a:gdLst>
                <a:gd name="connsiteX0" fmla="*/ 88169 w 221673"/>
                <a:gd name="connsiteY0" fmla="*/ 1306 h 408356"/>
                <a:gd name="connsiteX1" fmla="*/ 75469 w 221673"/>
                <a:gd name="connsiteY1" fmla="*/ 125766 h 408356"/>
                <a:gd name="connsiteX2" fmla="*/ 9429 w 221673"/>
                <a:gd name="connsiteY2" fmla="*/ 247686 h 408356"/>
                <a:gd name="connsiteX3" fmla="*/ 6889 w 221673"/>
                <a:gd name="connsiteY3" fmla="*/ 339126 h 408356"/>
                <a:gd name="connsiteX4" fmla="*/ 70389 w 221673"/>
                <a:gd name="connsiteY4" fmla="*/ 402626 h 408356"/>
                <a:gd name="connsiteX5" fmla="*/ 174529 w 221673"/>
                <a:gd name="connsiteY5" fmla="*/ 395006 h 408356"/>
                <a:gd name="connsiteX6" fmla="*/ 220249 w 221673"/>
                <a:gd name="connsiteY6" fmla="*/ 311186 h 408356"/>
                <a:gd name="connsiteX7" fmla="*/ 205009 w 221673"/>
                <a:gd name="connsiteY7" fmla="*/ 189266 h 408356"/>
                <a:gd name="connsiteX8" fmla="*/ 154209 w 221673"/>
                <a:gd name="connsiteY8" fmla="*/ 107986 h 408356"/>
                <a:gd name="connsiteX9" fmla="*/ 108489 w 221673"/>
                <a:gd name="connsiteY9" fmla="*/ 62266 h 408356"/>
                <a:gd name="connsiteX10" fmla="*/ 88169 w 221673"/>
                <a:gd name="connsiteY10" fmla="*/ 1306 h 40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673" h="408356">
                  <a:moveTo>
                    <a:pt x="88169" y="1306"/>
                  </a:moveTo>
                  <a:cubicBezTo>
                    <a:pt x="82666" y="11889"/>
                    <a:pt x="88592" y="84703"/>
                    <a:pt x="75469" y="125766"/>
                  </a:cubicBezTo>
                  <a:cubicBezTo>
                    <a:pt x="62346" y="166829"/>
                    <a:pt x="20859" y="212126"/>
                    <a:pt x="9429" y="247686"/>
                  </a:cubicBezTo>
                  <a:cubicBezTo>
                    <a:pt x="-2001" y="283246"/>
                    <a:pt x="-3271" y="313303"/>
                    <a:pt x="6889" y="339126"/>
                  </a:cubicBezTo>
                  <a:cubicBezTo>
                    <a:pt x="17049" y="364949"/>
                    <a:pt x="42449" y="393313"/>
                    <a:pt x="70389" y="402626"/>
                  </a:cubicBezTo>
                  <a:cubicBezTo>
                    <a:pt x="98329" y="411939"/>
                    <a:pt x="149552" y="410246"/>
                    <a:pt x="174529" y="395006"/>
                  </a:cubicBezTo>
                  <a:cubicBezTo>
                    <a:pt x="199506" y="379766"/>
                    <a:pt x="215169" y="345476"/>
                    <a:pt x="220249" y="311186"/>
                  </a:cubicBezTo>
                  <a:cubicBezTo>
                    <a:pt x="225329" y="276896"/>
                    <a:pt x="216016" y="223133"/>
                    <a:pt x="205009" y="189266"/>
                  </a:cubicBezTo>
                  <a:cubicBezTo>
                    <a:pt x="194002" y="155399"/>
                    <a:pt x="170296" y="129153"/>
                    <a:pt x="154209" y="107986"/>
                  </a:cubicBezTo>
                  <a:cubicBezTo>
                    <a:pt x="138122" y="86819"/>
                    <a:pt x="120342" y="77083"/>
                    <a:pt x="108489" y="62266"/>
                  </a:cubicBezTo>
                  <a:cubicBezTo>
                    <a:pt x="96636" y="47449"/>
                    <a:pt x="93672" y="-9277"/>
                    <a:pt x="88169" y="1306"/>
                  </a:cubicBezTo>
                  <a:close/>
                </a:path>
              </a:pathLst>
            </a:custGeom>
            <a:solidFill>
              <a:srgbClr val="EBDB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0X10" pitchFamily="50" charset="-127"/>
                <a:ea typeface="10X10" pitchFamily="50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799717" y="1828800"/>
            <a:ext cx="257429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+mj-lt"/>
                <a:ea typeface="10X10" pitchFamily="50" charset="-127"/>
              </a:rPr>
              <a:t> 제 목</a:t>
            </a:r>
            <a:endParaRPr lang="en-US" altLang="ko-KR" sz="2800" b="1" dirty="0">
              <a:solidFill>
                <a:schemeClr val="bg1">
                  <a:lumMod val="95000"/>
                </a:schemeClr>
              </a:solidFill>
              <a:latin typeface="+mj-lt"/>
              <a:ea typeface="10X10" pitchFamily="50" charset="-127"/>
            </a:endParaRPr>
          </a:p>
          <a:p>
            <a:r>
              <a:rPr lang="en-US" altLang="ko-KR" sz="2400" b="1" dirty="0" smtClean="0">
                <a:solidFill>
                  <a:schemeClr val="bg1">
                    <a:lumMod val="95000"/>
                  </a:schemeClr>
                </a:solidFill>
              </a:rPr>
              <a:t>- RHYTHM GAME</a:t>
            </a:r>
            <a:endParaRPr lang="ko-KR" alt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94294" y="2951838"/>
            <a:ext cx="547938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  <a:latin typeface="+mj-lt"/>
              </a:rPr>
              <a:t> 분 야</a:t>
            </a:r>
            <a:endParaRPr lang="en-US" altLang="ko-KR" sz="2800" b="1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- DB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를 연동한 </a:t>
            </a:r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GUI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기반의 자바 프로그래밍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94293" y="4054415"/>
            <a:ext cx="938269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2800" b="1" dirty="0" smtClean="0">
                <a:solidFill>
                  <a:schemeClr val="bg1"/>
                </a:solidFill>
                <a:latin typeface="+mj-lt"/>
              </a:rPr>
              <a:t>목 적</a:t>
            </a:r>
            <a:endParaRPr lang="en-US" altLang="ko-KR" sz="2800" b="1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altLang="ko-KR" sz="2400" b="1" dirty="0" smtClean="0">
                <a:solidFill>
                  <a:schemeClr val="bg1"/>
                </a:solidFill>
              </a:rPr>
              <a:t>-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리듬 게임을 구현함으로써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현재까지 학습한 자바프로그래밍의 이해를 돕고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ko-KR" altLang="en-US" sz="2400" b="1" dirty="0" smtClean="0">
                <a:solidFill>
                  <a:schemeClr val="bg1"/>
                </a:solidFill>
              </a:rPr>
              <a:t>팀 프로젝트를 통해 각자의 역할에 맞는 수행능력 향상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3915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rgbClr val="0F0A17"/>
            </a:gs>
            <a:gs pos="100000">
              <a:srgbClr val="0F0A17"/>
            </a:gs>
            <a:gs pos="0">
              <a:srgbClr val="3F213B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Box 325">
            <a:extLst>
              <a:ext uri="{FF2B5EF4-FFF2-40B4-BE49-F238E27FC236}">
                <a16:creationId xmlns:a16="http://schemas.microsoft.com/office/drawing/2014/main" xmlns="" id="{24BE39C6-8BA0-4B4D-8FD5-8A83DC0890F1}"/>
              </a:ext>
            </a:extLst>
          </p:cNvPr>
          <p:cNvSpPr txBox="1"/>
          <p:nvPr/>
        </p:nvSpPr>
        <p:spPr>
          <a:xfrm>
            <a:off x="5606674" y="828785"/>
            <a:ext cx="1002197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FFEAE1"/>
                </a:solidFill>
                <a:latin typeface="10X10" pitchFamily="50" charset="-127"/>
                <a:ea typeface="10X10" pitchFamily="50" charset="-127"/>
              </a:rPr>
              <a:t>개요</a:t>
            </a:r>
            <a:endParaRPr lang="ko-KR" altLang="en-US" sz="3600" b="1" dirty="0">
              <a:solidFill>
                <a:srgbClr val="FFEAE1"/>
              </a:solidFill>
              <a:latin typeface="10X10" pitchFamily="50" charset="-127"/>
              <a:ea typeface="10X10" pitchFamily="50" charset="-127"/>
            </a:endParaRPr>
          </a:p>
        </p:txBody>
      </p:sp>
      <p:cxnSp>
        <p:nvCxnSpPr>
          <p:cNvPr id="327" name="직선 연결선 326">
            <a:extLst>
              <a:ext uri="{FF2B5EF4-FFF2-40B4-BE49-F238E27FC236}">
                <a16:creationId xmlns:a16="http://schemas.microsoft.com/office/drawing/2014/main" xmlns="" id="{9F76759F-9A98-4B4B-A7A3-C5C0AA1CB057}"/>
              </a:ext>
            </a:extLst>
          </p:cNvPr>
          <p:cNvCxnSpPr>
            <a:cxnSpLocks/>
          </p:cNvCxnSpPr>
          <p:nvPr/>
        </p:nvCxnSpPr>
        <p:spPr>
          <a:xfrm>
            <a:off x="4830727" y="690287"/>
            <a:ext cx="1056879" cy="0"/>
          </a:xfrm>
          <a:prstGeom prst="line">
            <a:avLst/>
          </a:prstGeom>
          <a:ln w="19050">
            <a:solidFill>
              <a:srgbClr val="FFEAE1">
                <a:alpha val="5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직선 연결선 429">
            <a:extLst>
              <a:ext uri="{FF2B5EF4-FFF2-40B4-BE49-F238E27FC236}">
                <a16:creationId xmlns:a16="http://schemas.microsoft.com/office/drawing/2014/main" xmlns="" id="{07F81C51-F691-468A-9A33-9BB620AD7BD3}"/>
              </a:ext>
            </a:extLst>
          </p:cNvPr>
          <p:cNvCxnSpPr>
            <a:cxnSpLocks/>
          </p:cNvCxnSpPr>
          <p:nvPr/>
        </p:nvCxnSpPr>
        <p:spPr>
          <a:xfrm>
            <a:off x="6304391" y="690287"/>
            <a:ext cx="1056879" cy="0"/>
          </a:xfrm>
          <a:prstGeom prst="line">
            <a:avLst/>
          </a:prstGeom>
          <a:ln w="19050">
            <a:solidFill>
              <a:srgbClr val="FFEAE1">
                <a:alpha val="5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2" name="그룹 441">
            <a:extLst>
              <a:ext uri="{FF2B5EF4-FFF2-40B4-BE49-F238E27FC236}">
                <a16:creationId xmlns:a16="http://schemas.microsoft.com/office/drawing/2014/main" xmlns="" id="{ED2872E1-032C-42E5-A086-DF10B4DE1F08}"/>
              </a:ext>
            </a:extLst>
          </p:cNvPr>
          <p:cNvGrpSpPr/>
          <p:nvPr/>
        </p:nvGrpSpPr>
        <p:grpSpPr>
          <a:xfrm>
            <a:off x="5976960" y="322501"/>
            <a:ext cx="261619" cy="507263"/>
            <a:chOff x="3545877" y="1706473"/>
            <a:chExt cx="909320" cy="1763119"/>
          </a:xfrm>
          <a:effectLst>
            <a:outerShdw blurRad="63500" dist="38100" dir="2700000" algn="tl" rotWithShape="0">
              <a:prstClr val="black">
                <a:alpha val="57000"/>
              </a:prstClr>
            </a:outerShdw>
          </a:effectLst>
        </p:grpSpPr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xmlns="" id="{FACF9F99-3D8E-4BE0-8941-AE102D669C5D}"/>
                </a:ext>
              </a:extLst>
            </p:cNvPr>
            <p:cNvSpPr/>
            <p:nvPr/>
          </p:nvSpPr>
          <p:spPr>
            <a:xfrm>
              <a:off x="3545877" y="2981919"/>
              <a:ext cx="909320" cy="68580"/>
            </a:xfrm>
            <a:prstGeom prst="rect">
              <a:avLst/>
            </a:prstGeom>
            <a:solidFill>
              <a:srgbClr val="5A2F55"/>
            </a:solidFill>
            <a:ln>
              <a:solidFill>
                <a:srgbClr val="5A2F5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444" name="자유형: 도형 294">
              <a:extLst>
                <a:ext uri="{FF2B5EF4-FFF2-40B4-BE49-F238E27FC236}">
                  <a16:creationId xmlns:a16="http://schemas.microsoft.com/office/drawing/2014/main" xmlns="" id="{995095B7-D601-4B0C-ABB6-84E97BA2AE86}"/>
                </a:ext>
              </a:extLst>
            </p:cNvPr>
            <p:cNvSpPr/>
            <p:nvPr/>
          </p:nvSpPr>
          <p:spPr>
            <a:xfrm rot="10800000">
              <a:off x="3740185" y="3050493"/>
              <a:ext cx="510540" cy="373380"/>
            </a:xfrm>
            <a:custGeom>
              <a:avLst/>
              <a:gdLst>
                <a:gd name="connsiteX0" fmla="*/ 510540 w 510540"/>
                <a:gd name="connsiteY0" fmla="*/ 373380 h 373380"/>
                <a:gd name="connsiteX1" fmla="*/ 0 w 510540"/>
                <a:gd name="connsiteY1" fmla="*/ 373380 h 373380"/>
                <a:gd name="connsiteX2" fmla="*/ 191452 w 510540"/>
                <a:gd name="connsiteY2" fmla="*/ 0 h 373380"/>
                <a:gd name="connsiteX3" fmla="*/ 319088 w 510540"/>
                <a:gd name="connsiteY3" fmla="*/ 0 h 373380"/>
                <a:gd name="connsiteX4" fmla="*/ 510540 w 510540"/>
                <a:gd name="connsiteY4" fmla="*/ 373380 h 373380"/>
                <a:gd name="connsiteX0" fmla="*/ 510540 w 510540"/>
                <a:gd name="connsiteY0" fmla="*/ 373380 h 373380"/>
                <a:gd name="connsiteX1" fmla="*/ 0 w 510540"/>
                <a:gd name="connsiteY1" fmla="*/ 373380 h 373380"/>
                <a:gd name="connsiteX2" fmla="*/ 191452 w 510540"/>
                <a:gd name="connsiteY2" fmla="*/ 0 h 373380"/>
                <a:gd name="connsiteX3" fmla="*/ 319088 w 510540"/>
                <a:gd name="connsiteY3" fmla="*/ 0 h 373380"/>
                <a:gd name="connsiteX4" fmla="*/ 510540 w 510540"/>
                <a:gd name="connsiteY4" fmla="*/ 373380 h 373380"/>
                <a:gd name="connsiteX0" fmla="*/ 510540 w 510540"/>
                <a:gd name="connsiteY0" fmla="*/ 373380 h 373380"/>
                <a:gd name="connsiteX1" fmla="*/ 0 w 510540"/>
                <a:gd name="connsiteY1" fmla="*/ 373380 h 373380"/>
                <a:gd name="connsiteX2" fmla="*/ 191452 w 510540"/>
                <a:gd name="connsiteY2" fmla="*/ 0 h 373380"/>
                <a:gd name="connsiteX3" fmla="*/ 319088 w 510540"/>
                <a:gd name="connsiteY3" fmla="*/ 0 h 373380"/>
                <a:gd name="connsiteX4" fmla="*/ 510540 w 510540"/>
                <a:gd name="connsiteY4" fmla="*/ 373380 h 373380"/>
                <a:gd name="connsiteX0" fmla="*/ 510540 w 510540"/>
                <a:gd name="connsiteY0" fmla="*/ 373380 h 373380"/>
                <a:gd name="connsiteX1" fmla="*/ 0 w 510540"/>
                <a:gd name="connsiteY1" fmla="*/ 373380 h 373380"/>
                <a:gd name="connsiteX2" fmla="*/ 191452 w 510540"/>
                <a:gd name="connsiteY2" fmla="*/ 0 h 373380"/>
                <a:gd name="connsiteX3" fmla="*/ 319088 w 510540"/>
                <a:gd name="connsiteY3" fmla="*/ 0 h 373380"/>
                <a:gd name="connsiteX4" fmla="*/ 510540 w 510540"/>
                <a:gd name="connsiteY4" fmla="*/ 373380 h 373380"/>
                <a:gd name="connsiteX0" fmla="*/ 510540 w 510540"/>
                <a:gd name="connsiteY0" fmla="*/ 373380 h 373380"/>
                <a:gd name="connsiteX1" fmla="*/ 0 w 510540"/>
                <a:gd name="connsiteY1" fmla="*/ 373380 h 373380"/>
                <a:gd name="connsiteX2" fmla="*/ 191452 w 510540"/>
                <a:gd name="connsiteY2" fmla="*/ 0 h 373380"/>
                <a:gd name="connsiteX3" fmla="*/ 319088 w 510540"/>
                <a:gd name="connsiteY3" fmla="*/ 0 h 373380"/>
                <a:gd name="connsiteX4" fmla="*/ 510540 w 510540"/>
                <a:gd name="connsiteY4" fmla="*/ 373380 h 373380"/>
                <a:gd name="connsiteX0" fmla="*/ 510540 w 510540"/>
                <a:gd name="connsiteY0" fmla="*/ 373380 h 373380"/>
                <a:gd name="connsiteX1" fmla="*/ 0 w 510540"/>
                <a:gd name="connsiteY1" fmla="*/ 373380 h 373380"/>
                <a:gd name="connsiteX2" fmla="*/ 191452 w 510540"/>
                <a:gd name="connsiteY2" fmla="*/ 0 h 373380"/>
                <a:gd name="connsiteX3" fmla="*/ 319088 w 510540"/>
                <a:gd name="connsiteY3" fmla="*/ 0 h 373380"/>
                <a:gd name="connsiteX4" fmla="*/ 510540 w 510540"/>
                <a:gd name="connsiteY4" fmla="*/ 373380 h 373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540" h="373380">
                  <a:moveTo>
                    <a:pt x="510540" y="373380"/>
                  </a:moveTo>
                  <a:lnTo>
                    <a:pt x="0" y="373380"/>
                  </a:lnTo>
                  <a:cubicBezTo>
                    <a:pt x="140017" y="264160"/>
                    <a:pt x="150495" y="152400"/>
                    <a:pt x="191452" y="0"/>
                  </a:cubicBezTo>
                  <a:lnTo>
                    <a:pt x="319088" y="0"/>
                  </a:lnTo>
                  <a:cubicBezTo>
                    <a:pt x="321945" y="198120"/>
                    <a:pt x="406083" y="271780"/>
                    <a:pt x="510540" y="373380"/>
                  </a:cubicBezTo>
                  <a:close/>
                </a:path>
              </a:pathLst>
            </a:custGeom>
            <a:solidFill>
              <a:srgbClr val="5A2F55"/>
            </a:solidFill>
            <a:ln>
              <a:solidFill>
                <a:srgbClr val="5A2F5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xmlns="" id="{43904B13-091A-4183-AC25-50B8EB4695C2}"/>
                </a:ext>
              </a:extLst>
            </p:cNvPr>
            <p:cNvSpPr/>
            <p:nvPr/>
          </p:nvSpPr>
          <p:spPr>
            <a:xfrm>
              <a:off x="3885444" y="3423873"/>
              <a:ext cx="248920" cy="45719"/>
            </a:xfrm>
            <a:prstGeom prst="rect">
              <a:avLst/>
            </a:prstGeom>
            <a:solidFill>
              <a:srgbClr val="5A2F5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446" name="이등변 삼각형 445">
              <a:extLst>
                <a:ext uri="{FF2B5EF4-FFF2-40B4-BE49-F238E27FC236}">
                  <a16:creationId xmlns:a16="http://schemas.microsoft.com/office/drawing/2014/main" xmlns="" id="{C242DD94-D1C5-499B-8571-368B7B05B8D1}"/>
                </a:ext>
              </a:extLst>
            </p:cNvPr>
            <p:cNvSpPr/>
            <p:nvPr/>
          </p:nvSpPr>
          <p:spPr>
            <a:xfrm rot="10800000">
              <a:off x="3955293" y="3049219"/>
              <a:ext cx="107473" cy="120659"/>
            </a:xfrm>
            <a:prstGeom prst="triangle">
              <a:avLst/>
            </a:prstGeom>
            <a:solidFill>
              <a:srgbClr val="F7BDD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xmlns="" id="{8C4DF509-D21D-4526-8232-02083CE09D6A}"/>
                </a:ext>
              </a:extLst>
            </p:cNvPr>
            <p:cNvSpPr/>
            <p:nvPr/>
          </p:nvSpPr>
          <p:spPr>
            <a:xfrm>
              <a:off x="3559847" y="2726406"/>
              <a:ext cx="180338" cy="45719"/>
            </a:xfrm>
            <a:prstGeom prst="rect">
              <a:avLst/>
            </a:prstGeom>
            <a:solidFill>
              <a:srgbClr val="5A2F5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xmlns="" id="{200D9DA9-8F95-4E4F-995F-A3D9137C1ADE}"/>
                </a:ext>
              </a:extLst>
            </p:cNvPr>
            <p:cNvSpPr/>
            <p:nvPr/>
          </p:nvSpPr>
          <p:spPr>
            <a:xfrm>
              <a:off x="3919735" y="2490186"/>
              <a:ext cx="180338" cy="45719"/>
            </a:xfrm>
            <a:prstGeom prst="rect">
              <a:avLst/>
            </a:prstGeom>
            <a:solidFill>
              <a:srgbClr val="5A2F5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xmlns="" id="{5E521B33-2DE1-476C-BA94-89C7A74B3098}"/>
                </a:ext>
              </a:extLst>
            </p:cNvPr>
            <p:cNvSpPr/>
            <p:nvPr/>
          </p:nvSpPr>
          <p:spPr>
            <a:xfrm>
              <a:off x="4264697" y="2726405"/>
              <a:ext cx="180338" cy="45719"/>
            </a:xfrm>
            <a:prstGeom prst="rect">
              <a:avLst/>
            </a:prstGeom>
            <a:solidFill>
              <a:srgbClr val="5A2F5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xmlns="" id="{90E00FA2-4F82-43B3-B432-6F3438C9DE50}"/>
                </a:ext>
              </a:extLst>
            </p:cNvPr>
            <p:cNvSpPr/>
            <p:nvPr/>
          </p:nvSpPr>
          <p:spPr>
            <a:xfrm>
              <a:off x="3613439" y="2761964"/>
              <a:ext cx="73153" cy="230115"/>
            </a:xfrm>
            <a:prstGeom prst="rect">
              <a:avLst/>
            </a:prstGeom>
            <a:solidFill>
              <a:srgbClr val="5A2F55"/>
            </a:solidFill>
            <a:ln>
              <a:solidFill>
                <a:srgbClr val="5A2F5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xmlns="" id="{90069528-26F9-48C3-BCD1-C50DBA81009B}"/>
                </a:ext>
              </a:extLst>
            </p:cNvPr>
            <p:cNvSpPr/>
            <p:nvPr/>
          </p:nvSpPr>
          <p:spPr>
            <a:xfrm>
              <a:off x="4318289" y="2761964"/>
              <a:ext cx="73153" cy="230115"/>
            </a:xfrm>
            <a:prstGeom prst="rect">
              <a:avLst/>
            </a:prstGeom>
            <a:solidFill>
              <a:srgbClr val="5A2F55"/>
            </a:solidFill>
            <a:ln>
              <a:solidFill>
                <a:srgbClr val="5A2F5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452" name="직사각형 451">
              <a:extLst>
                <a:ext uri="{FF2B5EF4-FFF2-40B4-BE49-F238E27FC236}">
                  <a16:creationId xmlns:a16="http://schemas.microsoft.com/office/drawing/2014/main" xmlns="" id="{37DF66EE-4CBD-4CA6-9AF9-EF9153E51D8B}"/>
                </a:ext>
              </a:extLst>
            </p:cNvPr>
            <p:cNvSpPr/>
            <p:nvPr/>
          </p:nvSpPr>
          <p:spPr>
            <a:xfrm>
              <a:off x="3973327" y="2518437"/>
              <a:ext cx="73153" cy="471805"/>
            </a:xfrm>
            <a:prstGeom prst="rect">
              <a:avLst/>
            </a:prstGeom>
            <a:solidFill>
              <a:srgbClr val="5A2F55"/>
            </a:solidFill>
            <a:ln>
              <a:solidFill>
                <a:srgbClr val="5A2F5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453" name="자유형: 도형 303">
              <a:extLst>
                <a:ext uri="{FF2B5EF4-FFF2-40B4-BE49-F238E27FC236}">
                  <a16:creationId xmlns:a16="http://schemas.microsoft.com/office/drawing/2014/main" xmlns="" id="{D313D4D7-B5A3-41C7-9939-920ACAA81CD6}"/>
                </a:ext>
              </a:extLst>
            </p:cNvPr>
            <p:cNvSpPr/>
            <p:nvPr/>
          </p:nvSpPr>
          <p:spPr>
            <a:xfrm>
              <a:off x="3883697" y="2826979"/>
              <a:ext cx="240030" cy="158115"/>
            </a:xfrm>
            <a:custGeom>
              <a:avLst/>
              <a:gdLst>
                <a:gd name="connsiteX0" fmla="*/ 1905 w 240030"/>
                <a:gd name="connsiteY0" fmla="*/ 0 h 158115"/>
                <a:gd name="connsiteX1" fmla="*/ 240030 w 240030"/>
                <a:gd name="connsiteY1" fmla="*/ 1905 h 158115"/>
                <a:gd name="connsiteX2" fmla="*/ 215265 w 240030"/>
                <a:gd name="connsiteY2" fmla="*/ 26670 h 158115"/>
                <a:gd name="connsiteX3" fmla="*/ 215265 w 240030"/>
                <a:gd name="connsiteY3" fmla="*/ 70485 h 158115"/>
                <a:gd name="connsiteX4" fmla="*/ 232410 w 240030"/>
                <a:gd name="connsiteY4" fmla="*/ 114300 h 158115"/>
                <a:gd name="connsiteX5" fmla="*/ 211455 w 240030"/>
                <a:gd name="connsiteY5" fmla="*/ 125730 h 158115"/>
                <a:gd name="connsiteX6" fmla="*/ 207645 w 240030"/>
                <a:gd name="connsiteY6" fmla="*/ 150495 h 158115"/>
                <a:gd name="connsiteX7" fmla="*/ 47625 w 240030"/>
                <a:gd name="connsiteY7" fmla="*/ 158115 h 158115"/>
                <a:gd name="connsiteX8" fmla="*/ 57150 w 240030"/>
                <a:gd name="connsiteY8" fmla="*/ 142875 h 158115"/>
                <a:gd name="connsiteX9" fmla="*/ 0 w 240030"/>
                <a:gd name="connsiteY9" fmla="*/ 91440 h 158115"/>
                <a:gd name="connsiteX10" fmla="*/ 38100 w 240030"/>
                <a:gd name="connsiteY10" fmla="*/ 80010 h 158115"/>
                <a:gd name="connsiteX11" fmla="*/ 41910 w 240030"/>
                <a:gd name="connsiteY11" fmla="*/ 51435 h 158115"/>
                <a:gd name="connsiteX12" fmla="*/ 1905 w 240030"/>
                <a:gd name="connsiteY12" fmla="*/ 0 h 15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0030" h="158115">
                  <a:moveTo>
                    <a:pt x="1905" y="0"/>
                  </a:moveTo>
                  <a:lnTo>
                    <a:pt x="240030" y="1905"/>
                  </a:lnTo>
                  <a:lnTo>
                    <a:pt x="215265" y="26670"/>
                  </a:lnTo>
                  <a:lnTo>
                    <a:pt x="215265" y="70485"/>
                  </a:lnTo>
                  <a:lnTo>
                    <a:pt x="232410" y="114300"/>
                  </a:lnTo>
                  <a:lnTo>
                    <a:pt x="211455" y="125730"/>
                  </a:lnTo>
                  <a:lnTo>
                    <a:pt x="207645" y="150495"/>
                  </a:lnTo>
                  <a:lnTo>
                    <a:pt x="47625" y="158115"/>
                  </a:lnTo>
                  <a:lnTo>
                    <a:pt x="57150" y="142875"/>
                  </a:lnTo>
                  <a:lnTo>
                    <a:pt x="0" y="91440"/>
                  </a:lnTo>
                  <a:lnTo>
                    <a:pt x="38100" y="80010"/>
                  </a:lnTo>
                  <a:lnTo>
                    <a:pt x="41910" y="51435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5A2F55"/>
            </a:solidFill>
            <a:ln>
              <a:solidFill>
                <a:srgbClr val="5A2F5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0X10" pitchFamily="50" charset="-127"/>
                <a:ea typeface="10X10" pitchFamily="50" charset="-127"/>
              </a:endParaRPr>
            </a:p>
          </p:txBody>
        </p:sp>
        <p:grpSp>
          <p:nvGrpSpPr>
            <p:cNvPr id="454" name="그룹 453">
              <a:extLst>
                <a:ext uri="{FF2B5EF4-FFF2-40B4-BE49-F238E27FC236}">
                  <a16:creationId xmlns:a16="http://schemas.microsoft.com/office/drawing/2014/main" xmlns="" id="{ED3F3DAD-97B6-4E09-9D84-9233A7F13E27}"/>
                </a:ext>
              </a:extLst>
            </p:cNvPr>
            <p:cNvGrpSpPr/>
            <p:nvPr/>
          </p:nvGrpSpPr>
          <p:grpSpPr>
            <a:xfrm>
              <a:off x="3817337" y="3041923"/>
              <a:ext cx="356235" cy="363855"/>
              <a:chOff x="5644515" y="3196590"/>
              <a:chExt cx="356235" cy="363855"/>
            </a:xfrm>
            <a:effectLst/>
          </p:grpSpPr>
          <p:sp>
            <p:nvSpPr>
              <p:cNvPr id="461" name="자유형: 도형 305">
                <a:extLst>
                  <a:ext uri="{FF2B5EF4-FFF2-40B4-BE49-F238E27FC236}">
                    <a16:creationId xmlns:a16="http://schemas.microsoft.com/office/drawing/2014/main" xmlns="" id="{2DE1FCB8-4826-4054-BD2E-F837D8C82E05}"/>
                  </a:ext>
                </a:extLst>
              </p:cNvPr>
              <p:cNvSpPr/>
              <p:nvPr/>
            </p:nvSpPr>
            <p:spPr>
              <a:xfrm>
                <a:off x="5644515" y="3202305"/>
                <a:ext cx="196215" cy="358140"/>
              </a:xfrm>
              <a:custGeom>
                <a:avLst/>
                <a:gdLst>
                  <a:gd name="connsiteX0" fmla="*/ 0 w 196215"/>
                  <a:gd name="connsiteY0" fmla="*/ 0 h 358140"/>
                  <a:gd name="connsiteX1" fmla="*/ 93345 w 196215"/>
                  <a:gd name="connsiteY1" fmla="*/ 64770 h 358140"/>
                  <a:gd name="connsiteX2" fmla="*/ 150495 w 196215"/>
                  <a:gd name="connsiteY2" fmla="*/ 171450 h 358140"/>
                  <a:gd name="connsiteX3" fmla="*/ 188595 w 196215"/>
                  <a:gd name="connsiteY3" fmla="*/ 268605 h 358140"/>
                  <a:gd name="connsiteX4" fmla="*/ 196215 w 196215"/>
                  <a:gd name="connsiteY4" fmla="*/ 358140 h 358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6215" h="358140">
                    <a:moveTo>
                      <a:pt x="0" y="0"/>
                    </a:moveTo>
                    <a:cubicBezTo>
                      <a:pt x="34131" y="18097"/>
                      <a:pt x="68263" y="36195"/>
                      <a:pt x="93345" y="64770"/>
                    </a:cubicBezTo>
                    <a:cubicBezTo>
                      <a:pt x="118427" y="93345"/>
                      <a:pt x="134620" y="137478"/>
                      <a:pt x="150495" y="171450"/>
                    </a:cubicBezTo>
                    <a:cubicBezTo>
                      <a:pt x="166370" y="205423"/>
                      <a:pt x="180975" y="237490"/>
                      <a:pt x="188595" y="268605"/>
                    </a:cubicBezTo>
                    <a:cubicBezTo>
                      <a:pt x="196215" y="299720"/>
                      <a:pt x="196215" y="328930"/>
                      <a:pt x="196215" y="358140"/>
                    </a:cubicBezTo>
                  </a:path>
                </a:pathLst>
              </a:custGeom>
              <a:noFill/>
              <a:ln>
                <a:solidFill>
                  <a:srgbClr val="F7BD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10X10" pitchFamily="50" charset="-127"/>
                  <a:ea typeface="10X10" pitchFamily="50" charset="-127"/>
                </a:endParaRPr>
              </a:p>
            </p:txBody>
          </p:sp>
          <p:sp>
            <p:nvSpPr>
              <p:cNvPr id="462" name="자유형: 도형 306">
                <a:extLst>
                  <a:ext uri="{FF2B5EF4-FFF2-40B4-BE49-F238E27FC236}">
                    <a16:creationId xmlns:a16="http://schemas.microsoft.com/office/drawing/2014/main" xmlns="" id="{415CA1A2-F322-4363-9366-F4125BE47813}"/>
                  </a:ext>
                </a:extLst>
              </p:cNvPr>
              <p:cNvSpPr/>
              <p:nvPr/>
            </p:nvSpPr>
            <p:spPr>
              <a:xfrm>
                <a:off x="5846445" y="3196590"/>
                <a:ext cx="154305" cy="354330"/>
              </a:xfrm>
              <a:custGeom>
                <a:avLst/>
                <a:gdLst>
                  <a:gd name="connsiteX0" fmla="*/ 154305 w 154305"/>
                  <a:gd name="connsiteY0" fmla="*/ 0 h 354330"/>
                  <a:gd name="connsiteX1" fmla="*/ 57150 w 154305"/>
                  <a:gd name="connsiteY1" fmla="*/ 100965 h 354330"/>
                  <a:gd name="connsiteX2" fmla="*/ 7620 w 154305"/>
                  <a:gd name="connsiteY2" fmla="*/ 238125 h 354330"/>
                  <a:gd name="connsiteX3" fmla="*/ 1905 w 154305"/>
                  <a:gd name="connsiteY3" fmla="*/ 320040 h 354330"/>
                  <a:gd name="connsiteX4" fmla="*/ 0 w 154305"/>
                  <a:gd name="connsiteY4" fmla="*/ 354330 h 354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305" h="354330">
                    <a:moveTo>
                      <a:pt x="154305" y="0"/>
                    </a:moveTo>
                    <a:cubicBezTo>
                      <a:pt x="117951" y="30639"/>
                      <a:pt x="81597" y="61278"/>
                      <a:pt x="57150" y="100965"/>
                    </a:cubicBezTo>
                    <a:cubicBezTo>
                      <a:pt x="32703" y="140652"/>
                      <a:pt x="16827" y="201613"/>
                      <a:pt x="7620" y="238125"/>
                    </a:cubicBezTo>
                    <a:cubicBezTo>
                      <a:pt x="-1588" y="274638"/>
                      <a:pt x="3175" y="300673"/>
                      <a:pt x="1905" y="320040"/>
                    </a:cubicBezTo>
                    <a:cubicBezTo>
                      <a:pt x="635" y="339408"/>
                      <a:pt x="317" y="346869"/>
                      <a:pt x="0" y="354330"/>
                    </a:cubicBezTo>
                  </a:path>
                </a:pathLst>
              </a:custGeom>
              <a:noFill/>
              <a:ln>
                <a:solidFill>
                  <a:srgbClr val="F7BD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10X10" pitchFamily="50" charset="-127"/>
                  <a:ea typeface="10X10" pitchFamily="50" charset="-127"/>
                </a:endParaRPr>
              </a:p>
            </p:txBody>
          </p:sp>
        </p:grpSp>
        <p:cxnSp>
          <p:nvCxnSpPr>
            <p:cNvPr id="455" name="직선 연결선 454">
              <a:extLst>
                <a:ext uri="{FF2B5EF4-FFF2-40B4-BE49-F238E27FC236}">
                  <a16:creationId xmlns:a16="http://schemas.microsoft.com/office/drawing/2014/main" xmlns="" id="{262E0B2F-D9E2-4D70-A84E-4B88EE01EF77}"/>
                </a:ext>
              </a:extLst>
            </p:cNvPr>
            <p:cNvCxnSpPr>
              <a:cxnSpLocks/>
            </p:cNvCxnSpPr>
            <p:nvPr/>
          </p:nvCxnSpPr>
          <p:spPr>
            <a:xfrm>
              <a:off x="3650015" y="2277360"/>
              <a:ext cx="0" cy="448843"/>
            </a:xfrm>
            <a:prstGeom prst="line">
              <a:avLst/>
            </a:prstGeom>
            <a:ln w="69850">
              <a:solidFill>
                <a:srgbClr val="FEF8FA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직선 연결선 455">
              <a:extLst>
                <a:ext uri="{FF2B5EF4-FFF2-40B4-BE49-F238E27FC236}">
                  <a16:creationId xmlns:a16="http://schemas.microsoft.com/office/drawing/2014/main" xmlns="" id="{06D8620E-DC2C-4986-83D0-4A1FBA24DEF9}"/>
                </a:ext>
              </a:extLst>
            </p:cNvPr>
            <p:cNvCxnSpPr>
              <a:cxnSpLocks/>
            </p:cNvCxnSpPr>
            <p:nvPr/>
          </p:nvCxnSpPr>
          <p:spPr>
            <a:xfrm>
              <a:off x="4354865" y="2277360"/>
              <a:ext cx="0" cy="448843"/>
            </a:xfrm>
            <a:prstGeom prst="line">
              <a:avLst/>
            </a:prstGeom>
            <a:ln w="69850">
              <a:solidFill>
                <a:srgbClr val="FEF8FA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직선 연결선 456">
              <a:extLst>
                <a:ext uri="{FF2B5EF4-FFF2-40B4-BE49-F238E27FC236}">
                  <a16:creationId xmlns:a16="http://schemas.microsoft.com/office/drawing/2014/main" xmlns="" id="{C2627E83-2479-4DBF-A4A8-EB65B1CB886C}"/>
                </a:ext>
              </a:extLst>
            </p:cNvPr>
            <p:cNvCxnSpPr>
              <a:cxnSpLocks/>
            </p:cNvCxnSpPr>
            <p:nvPr/>
          </p:nvCxnSpPr>
          <p:spPr>
            <a:xfrm>
              <a:off x="4013552" y="2039597"/>
              <a:ext cx="0" cy="448843"/>
            </a:xfrm>
            <a:prstGeom prst="line">
              <a:avLst/>
            </a:prstGeom>
            <a:ln w="69850">
              <a:solidFill>
                <a:srgbClr val="FEF8FA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8" name="자유형: 도형 257">
              <a:extLst>
                <a:ext uri="{FF2B5EF4-FFF2-40B4-BE49-F238E27FC236}">
                  <a16:creationId xmlns:a16="http://schemas.microsoft.com/office/drawing/2014/main" xmlns="" id="{A1AD48CB-11D3-4E90-9F86-1A09C219E6AA}"/>
                </a:ext>
              </a:extLst>
            </p:cNvPr>
            <p:cNvSpPr/>
            <p:nvPr/>
          </p:nvSpPr>
          <p:spPr>
            <a:xfrm>
              <a:off x="3563264" y="1937519"/>
              <a:ext cx="171110" cy="315211"/>
            </a:xfrm>
            <a:custGeom>
              <a:avLst/>
              <a:gdLst>
                <a:gd name="connsiteX0" fmla="*/ 88169 w 221673"/>
                <a:gd name="connsiteY0" fmla="*/ 1306 h 408356"/>
                <a:gd name="connsiteX1" fmla="*/ 75469 w 221673"/>
                <a:gd name="connsiteY1" fmla="*/ 125766 h 408356"/>
                <a:gd name="connsiteX2" fmla="*/ 9429 w 221673"/>
                <a:gd name="connsiteY2" fmla="*/ 247686 h 408356"/>
                <a:gd name="connsiteX3" fmla="*/ 6889 w 221673"/>
                <a:gd name="connsiteY3" fmla="*/ 339126 h 408356"/>
                <a:gd name="connsiteX4" fmla="*/ 70389 w 221673"/>
                <a:gd name="connsiteY4" fmla="*/ 402626 h 408356"/>
                <a:gd name="connsiteX5" fmla="*/ 174529 w 221673"/>
                <a:gd name="connsiteY5" fmla="*/ 395006 h 408356"/>
                <a:gd name="connsiteX6" fmla="*/ 220249 w 221673"/>
                <a:gd name="connsiteY6" fmla="*/ 311186 h 408356"/>
                <a:gd name="connsiteX7" fmla="*/ 205009 w 221673"/>
                <a:gd name="connsiteY7" fmla="*/ 189266 h 408356"/>
                <a:gd name="connsiteX8" fmla="*/ 154209 w 221673"/>
                <a:gd name="connsiteY8" fmla="*/ 107986 h 408356"/>
                <a:gd name="connsiteX9" fmla="*/ 108489 w 221673"/>
                <a:gd name="connsiteY9" fmla="*/ 62266 h 408356"/>
                <a:gd name="connsiteX10" fmla="*/ 88169 w 221673"/>
                <a:gd name="connsiteY10" fmla="*/ 1306 h 40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673" h="408356">
                  <a:moveTo>
                    <a:pt x="88169" y="1306"/>
                  </a:moveTo>
                  <a:cubicBezTo>
                    <a:pt x="82666" y="11889"/>
                    <a:pt x="88592" y="84703"/>
                    <a:pt x="75469" y="125766"/>
                  </a:cubicBezTo>
                  <a:cubicBezTo>
                    <a:pt x="62346" y="166829"/>
                    <a:pt x="20859" y="212126"/>
                    <a:pt x="9429" y="247686"/>
                  </a:cubicBezTo>
                  <a:cubicBezTo>
                    <a:pt x="-2001" y="283246"/>
                    <a:pt x="-3271" y="313303"/>
                    <a:pt x="6889" y="339126"/>
                  </a:cubicBezTo>
                  <a:cubicBezTo>
                    <a:pt x="17049" y="364949"/>
                    <a:pt x="42449" y="393313"/>
                    <a:pt x="70389" y="402626"/>
                  </a:cubicBezTo>
                  <a:cubicBezTo>
                    <a:pt x="98329" y="411939"/>
                    <a:pt x="149552" y="410246"/>
                    <a:pt x="174529" y="395006"/>
                  </a:cubicBezTo>
                  <a:cubicBezTo>
                    <a:pt x="199506" y="379766"/>
                    <a:pt x="215169" y="345476"/>
                    <a:pt x="220249" y="311186"/>
                  </a:cubicBezTo>
                  <a:cubicBezTo>
                    <a:pt x="225329" y="276896"/>
                    <a:pt x="216016" y="223133"/>
                    <a:pt x="205009" y="189266"/>
                  </a:cubicBezTo>
                  <a:cubicBezTo>
                    <a:pt x="194002" y="155399"/>
                    <a:pt x="170296" y="129153"/>
                    <a:pt x="154209" y="107986"/>
                  </a:cubicBezTo>
                  <a:cubicBezTo>
                    <a:pt x="138122" y="86819"/>
                    <a:pt x="120342" y="77083"/>
                    <a:pt x="108489" y="62266"/>
                  </a:cubicBezTo>
                  <a:cubicBezTo>
                    <a:pt x="96636" y="47449"/>
                    <a:pt x="93672" y="-9277"/>
                    <a:pt x="88169" y="1306"/>
                  </a:cubicBezTo>
                  <a:close/>
                </a:path>
              </a:pathLst>
            </a:custGeom>
            <a:solidFill>
              <a:srgbClr val="EBDB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459" name="자유형: 도형 323">
              <a:extLst>
                <a:ext uri="{FF2B5EF4-FFF2-40B4-BE49-F238E27FC236}">
                  <a16:creationId xmlns:a16="http://schemas.microsoft.com/office/drawing/2014/main" xmlns="" id="{AA0FC36F-0233-4615-8953-4B5271DA7562}"/>
                </a:ext>
              </a:extLst>
            </p:cNvPr>
            <p:cNvSpPr/>
            <p:nvPr/>
          </p:nvSpPr>
          <p:spPr>
            <a:xfrm>
              <a:off x="3931991" y="1706473"/>
              <a:ext cx="171110" cy="315211"/>
            </a:xfrm>
            <a:custGeom>
              <a:avLst/>
              <a:gdLst>
                <a:gd name="connsiteX0" fmla="*/ 88169 w 221673"/>
                <a:gd name="connsiteY0" fmla="*/ 1306 h 408356"/>
                <a:gd name="connsiteX1" fmla="*/ 75469 w 221673"/>
                <a:gd name="connsiteY1" fmla="*/ 125766 h 408356"/>
                <a:gd name="connsiteX2" fmla="*/ 9429 w 221673"/>
                <a:gd name="connsiteY2" fmla="*/ 247686 h 408356"/>
                <a:gd name="connsiteX3" fmla="*/ 6889 w 221673"/>
                <a:gd name="connsiteY3" fmla="*/ 339126 h 408356"/>
                <a:gd name="connsiteX4" fmla="*/ 70389 w 221673"/>
                <a:gd name="connsiteY4" fmla="*/ 402626 h 408356"/>
                <a:gd name="connsiteX5" fmla="*/ 174529 w 221673"/>
                <a:gd name="connsiteY5" fmla="*/ 395006 h 408356"/>
                <a:gd name="connsiteX6" fmla="*/ 220249 w 221673"/>
                <a:gd name="connsiteY6" fmla="*/ 311186 h 408356"/>
                <a:gd name="connsiteX7" fmla="*/ 205009 w 221673"/>
                <a:gd name="connsiteY7" fmla="*/ 189266 h 408356"/>
                <a:gd name="connsiteX8" fmla="*/ 154209 w 221673"/>
                <a:gd name="connsiteY8" fmla="*/ 107986 h 408356"/>
                <a:gd name="connsiteX9" fmla="*/ 108489 w 221673"/>
                <a:gd name="connsiteY9" fmla="*/ 62266 h 408356"/>
                <a:gd name="connsiteX10" fmla="*/ 88169 w 221673"/>
                <a:gd name="connsiteY10" fmla="*/ 1306 h 40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673" h="408356">
                  <a:moveTo>
                    <a:pt x="88169" y="1306"/>
                  </a:moveTo>
                  <a:cubicBezTo>
                    <a:pt x="82666" y="11889"/>
                    <a:pt x="88592" y="84703"/>
                    <a:pt x="75469" y="125766"/>
                  </a:cubicBezTo>
                  <a:cubicBezTo>
                    <a:pt x="62346" y="166829"/>
                    <a:pt x="20859" y="212126"/>
                    <a:pt x="9429" y="247686"/>
                  </a:cubicBezTo>
                  <a:cubicBezTo>
                    <a:pt x="-2001" y="283246"/>
                    <a:pt x="-3271" y="313303"/>
                    <a:pt x="6889" y="339126"/>
                  </a:cubicBezTo>
                  <a:cubicBezTo>
                    <a:pt x="17049" y="364949"/>
                    <a:pt x="42449" y="393313"/>
                    <a:pt x="70389" y="402626"/>
                  </a:cubicBezTo>
                  <a:cubicBezTo>
                    <a:pt x="98329" y="411939"/>
                    <a:pt x="149552" y="410246"/>
                    <a:pt x="174529" y="395006"/>
                  </a:cubicBezTo>
                  <a:cubicBezTo>
                    <a:pt x="199506" y="379766"/>
                    <a:pt x="215169" y="345476"/>
                    <a:pt x="220249" y="311186"/>
                  </a:cubicBezTo>
                  <a:cubicBezTo>
                    <a:pt x="225329" y="276896"/>
                    <a:pt x="216016" y="223133"/>
                    <a:pt x="205009" y="189266"/>
                  </a:cubicBezTo>
                  <a:cubicBezTo>
                    <a:pt x="194002" y="155399"/>
                    <a:pt x="170296" y="129153"/>
                    <a:pt x="154209" y="107986"/>
                  </a:cubicBezTo>
                  <a:cubicBezTo>
                    <a:pt x="138122" y="86819"/>
                    <a:pt x="120342" y="77083"/>
                    <a:pt x="108489" y="62266"/>
                  </a:cubicBezTo>
                  <a:cubicBezTo>
                    <a:pt x="96636" y="47449"/>
                    <a:pt x="93672" y="-9277"/>
                    <a:pt x="88169" y="1306"/>
                  </a:cubicBezTo>
                  <a:close/>
                </a:path>
              </a:pathLst>
            </a:custGeom>
            <a:solidFill>
              <a:srgbClr val="EBDB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0X10" pitchFamily="50" charset="-127"/>
                <a:ea typeface="10X10" pitchFamily="50" charset="-127"/>
              </a:endParaRPr>
            </a:p>
          </p:txBody>
        </p:sp>
        <p:sp>
          <p:nvSpPr>
            <p:cNvPr id="460" name="자유형: 도형 324">
              <a:extLst>
                <a:ext uri="{FF2B5EF4-FFF2-40B4-BE49-F238E27FC236}">
                  <a16:creationId xmlns:a16="http://schemas.microsoft.com/office/drawing/2014/main" xmlns="" id="{AE8ED655-1322-450A-AD93-FAF845F83535}"/>
                </a:ext>
              </a:extLst>
            </p:cNvPr>
            <p:cNvSpPr/>
            <p:nvPr/>
          </p:nvSpPr>
          <p:spPr>
            <a:xfrm>
              <a:off x="4269382" y="1941462"/>
              <a:ext cx="171110" cy="315211"/>
            </a:xfrm>
            <a:custGeom>
              <a:avLst/>
              <a:gdLst>
                <a:gd name="connsiteX0" fmla="*/ 88169 w 221673"/>
                <a:gd name="connsiteY0" fmla="*/ 1306 h 408356"/>
                <a:gd name="connsiteX1" fmla="*/ 75469 w 221673"/>
                <a:gd name="connsiteY1" fmla="*/ 125766 h 408356"/>
                <a:gd name="connsiteX2" fmla="*/ 9429 w 221673"/>
                <a:gd name="connsiteY2" fmla="*/ 247686 h 408356"/>
                <a:gd name="connsiteX3" fmla="*/ 6889 w 221673"/>
                <a:gd name="connsiteY3" fmla="*/ 339126 h 408356"/>
                <a:gd name="connsiteX4" fmla="*/ 70389 w 221673"/>
                <a:gd name="connsiteY4" fmla="*/ 402626 h 408356"/>
                <a:gd name="connsiteX5" fmla="*/ 174529 w 221673"/>
                <a:gd name="connsiteY5" fmla="*/ 395006 h 408356"/>
                <a:gd name="connsiteX6" fmla="*/ 220249 w 221673"/>
                <a:gd name="connsiteY6" fmla="*/ 311186 h 408356"/>
                <a:gd name="connsiteX7" fmla="*/ 205009 w 221673"/>
                <a:gd name="connsiteY7" fmla="*/ 189266 h 408356"/>
                <a:gd name="connsiteX8" fmla="*/ 154209 w 221673"/>
                <a:gd name="connsiteY8" fmla="*/ 107986 h 408356"/>
                <a:gd name="connsiteX9" fmla="*/ 108489 w 221673"/>
                <a:gd name="connsiteY9" fmla="*/ 62266 h 408356"/>
                <a:gd name="connsiteX10" fmla="*/ 88169 w 221673"/>
                <a:gd name="connsiteY10" fmla="*/ 1306 h 40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673" h="408356">
                  <a:moveTo>
                    <a:pt x="88169" y="1306"/>
                  </a:moveTo>
                  <a:cubicBezTo>
                    <a:pt x="82666" y="11889"/>
                    <a:pt x="88592" y="84703"/>
                    <a:pt x="75469" y="125766"/>
                  </a:cubicBezTo>
                  <a:cubicBezTo>
                    <a:pt x="62346" y="166829"/>
                    <a:pt x="20859" y="212126"/>
                    <a:pt x="9429" y="247686"/>
                  </a:cubicBezTo>
                  <a:cubicBezTo>
                    <a:pt x="-2001" y="283246"/>
                    <a:pt x="-3271" y="313303"/>
                    <a:pt x="6889" y="339126"/>
                  </a:cubicBezTo>
                  <a:cubicBezTo>
                    <a:pt x="17049" y="364949"/>
                    <a:pt x="42449" y="393313"/>
                    <a:pt x="70389" y="402626"/>
                  </a:cubicBezTo>
                  <a:cubicBezTo>
                    <a:pt x="98329" y="411939"/>
                    <a:pt x="149552" y="410246"/>
                    <a:pt x="174529" y="395006"/>
                  </a:cubicBezTo>
                  <a:cubicBezTo>
                    <a:pt x="199506" y="379766"/>
                    <a:pt x="215169" y="345476"/>
                    <a:pt x="220249" y="311186"/>
                  </a:cubicBezTo>
                  <a:cubicBezTo>
                    <a:pt x="225329" y="276896"/>
                    <a:pt x="216016" y="223133"/>
                    <a:pt x="205009" y="189266"/>
                  </a:cubicBezTo>
                  <a:cubicBezTo>
                    <a:pt x="194002" y="155399"/>
                    <a:pt x="170296" y="129153"/>
                    <a:pt x="154209" y="107986"/>
                  </a:cubicBezTo>
                  <a:cubicBezTo>
                    <a:pt x="138122" y="86819"/>
                    <a:pt x="120342" y="77083"/>
                    <a:pt x="108489" y="62266"/>
                  </a:cubicBezTo>
                  <a:cubicBezTo>
                    <a:pt x="96636" y="47449"/>
                    <a:pt x="93672" y="-9277"/>
                    <a:pt x="88169" y="1306"/>
                  </a:cubicBezTo>
                  <a:close/>
                </a:path>
              </a:pathLst>
            </a:custGeom>
            <a:solidFill>
              <a:srgbClr val="EBDB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0X10" pitchFamily="50" charset="-127"/>
                <a:ea typeface="10X10" pitchFamily="50" charset="-127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820244" y="1847873"/>
            <a:ext cx="2719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latin typeface="+mj-lt"/>
              </a:rPr>
              <a:t>팀 소개 및 역할</a:t>
            </a:r>
            <a:endParaRPr lang="ko-KR" altLang="en-US" sz="3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19347" y="2769080"/>
            <a:ext cx="5606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총괄 </a:t>
            </a:r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, DB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로그인 화면 </a:t>
            </a:r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랭킹 구현 </a:t>
            </a:r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노주형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3853" y="3536829"/>
            <a:ext cx="6614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-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소스코드 디버깅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디자인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게임 기능 추가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양기택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53853" y="4237650"/>
            <a:ext cx="5161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- DB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설계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회원가입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기능 추가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박상원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72171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rgbClr val="0F0A17"/>
            </a:gs>
            <a:gs pos="100000">
              <a:srgbClr val="0F0A17"/>
            </a:gs>
            <a:gs pos="0">
              <a:srgbClr val="3F213B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TextBox 429">
            <a:extLst>
              <a:ext uri="{FF2B5EF4-FFF2-40B4-BE49-F238E27FC236}">
                <a16:creationId xmlns:a16="http://schemas.microsoft.com/office/drawing/2014/main" xmlns="" id="{E3F7CD9B-98AC-4910-BFD6-DA25921D432E}"/>
              </a:ext>
            </a:extLst>
          </p:cNvPr>
          <p:cNvSpPr txBox="1"/>
          <p:nvPr/>
        </p:nvSpPr>
        <p:spPr>
          <a:xfrm>
            <a:off x="5006602" y="3117569"/>
            <a:ext cx="2178802" cy="76944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 smtClean="0">
                <a:solidFill>
                  <a:srgbClr val="FFEAE1"/>
                </a:solidFill>
                <a:latin typeface="10X10" pitchFamily="50" charset="-127"/>
                <a:ea typeface="10X10" pitchFamily="50" charset="-127"/>
              </a:rPr>
              <a:t>화면구</a:t>
            </a:r>
            <a:r>
              <a:rPr lang="ko-KR" altLang="en-US" sz="4400" b="1" dirty="0">
                <a:solidFill>
                  <a:srgbClr val="FFEAE1"/>
                </a:solidFill>
                <a:latin typeface="10X10" pitchFamily="50" charset="-127"/>
                <a:ea typeface="10X10" pitchFamily="50" charset="-127"/>
              </a:rPr>
              <a:t>성</a:t>
            </a:r>
          </a:p>
        </p:txBody>
      </p:sp>
      <p:cxnSp>
        <p:nvCxnSpPr>
          <p:cNvPr id="442" name="직선 연결선 441">
            <a:extLst>
              <a:ext uri="{FF2B5EF4-FFF2-40B4-BE49-F238E27FC236}">
                <a16:creationId xmlns:a16="http://schemas.microsoft.com/office/drawing/2014/main" xmlns="" id="{48664EB4-7527-4213-9E75-287A56913DAB}"/>
              </a:ext>
            </a:extLst>
          </p:cNvPr>
          <p:cNvCxnSpPr>
            <a:cxnSpLocks/>
          </p:cNvCxnSpPr>
          <p:nvPr/>
        </p:nvCxnSpPr>
        <p:spPr>
          <a:xfrm>
            <a:off x="4538834" y="2877724"/>
            <a:ext cx="1290864" cy="0"/>
          </a:xfrm>
          <a:prstGeom prst="line">
            <a:avLst/>
          </a:prstGeom>
          <a:ln w="19050">
            <a:solidFill>
              <a:srgbClr val="FFEAE1">
                <a:alpha val="5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직선 연결선 442">
            <a:extLst>
              <a:ext uri="{FF2B5EF4-FFF2-40B4-BE49-F238E27FC236}">
                <a16:creationId xmlns:a16="http://schemas.microsoft.com/office/drawing/2014/main" xmlns="" id="{109C5502-B887-43D0-BC92-1D58D830F534}"/>
              </a:ext>
            </a:extLst>
          </p:cNvPr>
          <p:cNvCxnSpPr>
            <a:cxnSpLocks/>
          </p:cNvCxnSpPr>
          <p:nvPr/>
        </p:nvCxnSpPr>
        <p:spPr>
          <a:xfrm>
            <a:off x="6338757" y="2877724"/>
            <a:ext cx="1290864" cy="0"/>
          </a:xfrm>
          <a:prstGeom prst="line">
            <a:avLst/>
          </a:prstGeom>
          <a:ln w="19050">
            <a:solidFill>
              <a:srgbClr val="FFEAE1">
                <a:alpha val="5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ABD40F7-A950-436F-988B-1E2BC3983F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739" y="2457125"/>
            <a:ext cx="540522" cy="54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5538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rgbClr val="0F0A17"/>
            </a:gs>
            <a:gs pos="100000">
              <a:srgbClr val="0F0A17"/>
            </a:gs>
            <a:gs pos="0">
              <a:srgbClr val="3F213B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24BE39C6-8BA0-4B4D-8FD5-8A83DC0890F1}"/>
              </a:ext>
            </a:extLst>
          </p:cNvPr>
          <p:cNvSpPr txBox="1"/>
          <p:nvPr/>
        </p:nvSpPr>
        <p:spPr>
          <a:xfrm>
            <a:off x="5138596" y="828785"/>
            <a:ext cx="1938352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FFEAE1"/>
                </a:solidFill>
                <a:latin typeface="10X10" pitchFamily="50" charset="-127"/>
                <a:ea typeface="10X10" pitchFamily="50" charset="-127"/>
              </a:rPr>
              <a:t>화면 구성</a:t>
            </a:r>
            <a:endParaRPr lang="ko-KR" altLang="en-US" sz="3600" b="1" dirty="0">
              <a:solidFill>
                <a:srgbClr val="FFEAE1"/>
              </a:solidFill>
              <a:latin typeface="10X10" pitchFamily="50" charset="-127"/>
              <a:ea typeface="10X10" pitchFamily="50" charset="-127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xmlns="" id="{9F76759F-9A98-4B4B-A7A3-C5C0AA1CB057}"/>
              </a:ext>
            </a:extLst>
          </p:cNvPr>
          <p:cNvCxnSpPr>
            <a:cxnSpLocks/>
          </p:cNvCxnSpPr>
          <p:nvPr/>
        </p:nvCxnSpPr>
        <p:spPr>
          <a:xfrm>
            <a:off x="4830727" y="690287"/>
            <a:ext cx="1056879" cy="0"/>
          </a:xfrm>
          <a:prstGeom prst="line">
            <a:avLst/>
          </a:prstGeom>
          <a:ln w="19050">
            <a:solidFill>
              <a:srgbClr val="FFEAE1">
                <a:alpha val="5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xmlns="" id="{07F81C51-F691-468A-9A33-9BB620AD7BD3}"/>
              </a:ext>
            </a:extLst>
          </p:cNvPr>
          <p:cNvCxnSpPr>
            <a:cxnSpLocks/>
          </p:cNvCxnSpPr>
          <p:nvPr/>
        </p:nvCxnSpPr>
        <p:spPr>
          <a:xfrm>
            <a:off x="6304391" y="690287"/>
            <a:ext cx="1056879" cy="0"/>
          </a:xfrm>
          <a:prstGeom prst="line">
            <a:avLst/>
          </a:prstGeom>
          <a:ln w="19050">
            <a:solidFill>
              <a:srgbClr val="FFEAE1">
                <a:alpha val="5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5B4954D7-5708-4D92-853E-F164849148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530" y="497848"/>
            <a:ext cx="330937" cy="33093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719392" y="1940943"/>
            <a:ext cx="2810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로그인 화면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–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회원가입 창</a:t>
            </a:r>
            <a:endParaRPr lang="en-US" altLang="ko-KR" sz="2000" b="1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05386" y="2748316"/>
            <a:ext cx="2281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시작  화면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–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내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정보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6129" y="237898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│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49555" y="3148426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│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43757" y="3586941"/>
            <a:ext cx="1242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곡 선택 창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66129" y="404141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│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15942" y="4454347"/>
            <a:ext cx="1898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게임 플레이 화면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66129" y="4915273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│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54978" y="5284605"/>
            <a:ext cx="1220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랭킹 화면 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899140" y="1639019"/>
            <a:ext cx="4408098" cy="440809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01128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직사각형 206">
            <a:extLst>
              <a:ext uri="{FF2B5EF4-FFF2-40B4-BE49-F238E27FC236}">
                <a16:creationId xmlns:a16="http://schemas.microsoft.com/office/drawing/2014/main" xmlns="" id="{789F43BB-4859-4C18-BC76-143E4504DCE2}"/>
              </a:ext>
            </a:extLst>
          </p:cNvPr>
          <p:cNvSpPr/>
          <p:nvPr/>
        </p:nvSpPr>
        <p:spPr>
          <a:xfrm>
            <a:off x="1524" y="-6224"/>
            <a:ext cx="12192000" cy="6858000"/>
          </a:xfrm>
          <a:prstGeom prst="rect">
            <a:avLst/>
          </a:prstGeom>
          <a:solidFill>
            <a:srgbClr val="0F0A17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xmlns="" id="{A1EC7A34-5C50-4289-96A4-85EB2ABDE0A2}"/>
              </a:ext>
            </a:extLst>
          </p:cNvPr>
          <p:cNvSpPr txBox="1"/>
          <p:nvPr/>
        </p:nvSpPr>
        <p:spPr>
          <a:xfrm>
            <a:off x="5006601" y="3116364"/>
            <a:ext cx="2178802" cy="76944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 smtClean="0">
                <a:solidFill>
                  <a:srgbClr val="FFEAE1"/>
                </a:solidFill>
                <a:latin typeface="10X10" pitchFamily="50" charset="-127"/>
                <a:ea typeface="10X10" pitchFamily="50" charset="-127"/>
              </a:rPr>
              <a:t>주요기능</a:t>
            </a:r>
            <a:endParaRPr lang="ko-KR" altLang="en-US" sz="4400" b="1" dirty="0">
              <a:solidFill>
                <a:srgbClr val="FFEAE1"/>
              </a:solidFill>
              <a:latin typeface="10X10" pitchFamily="50" charset="-127"/>
              <a:ea typeface="10X10" pitchFamily="50" charset="-127"/>
            </a:endParaRPr>
          </a:p>
        </p:txBody>
      </p:sp>
      <p:cxnSp>
        <p:nvCxnSpPr>
          <p:cNvPr id="463" name="직선 연결선 462">
            <a:extLst>
              <a:ext uri="{FF2B5EF4-FFF2-40B4-BE49-F238E27FC236}">
                <a16:creationId xmlns:a16="http://schemas.microsoft.com/office/drawing/2014/main" xmlns="" id="{9B70381A-F1D3-4583-AC79-6A6911564722}"/>
              </a:ext>
            </a:extLst>
          </p:cNvPr>
          <p:cNvCxnSpPr>
            <a:cxnSpLocks/>
          </p:cNvCxnSpPr>
          <p:nvPr/>
        </p:nvCxnSpPr>
        <p:spPr>
          <a:xfrm>
            <a:off x="4538835" y="2846039"/>
            <a:ext cx="1290864" cy="0"/>
          </a:xfrm>
          <a:prstGeom prst="line">
            <a:avLst/>
          </a:prstGeom>
          <a:ln w="19050">
            <a:solidFill>
              <a:srgbClr val="FFEAE1">
                <a:alpha val="5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직선 연결선 465">
            <a:extLst>
              <a:ext uri="{FF2B5EF4-FFF2-40B4-BE49-F238E27FC236}">
                <a16:creationId xmlns:a16="http://schemas.microsoft.com/office/drawing/2014/main" xmlns="" id="{CEE0D98A-64B9-41AF-BF1D-A71E10EA8018}"/>
              </a:ext>
            </a:extLst>
          </p:cNvPr>
          <p:cNvCxnSpPr>
            <a:cxnSpLocks/>
          </p:cNvCxnSpPr>
          <p:nvPr/>
        </p:nvCxnSpPr>
        <p:spPr>
          <a:xfrm>
            <a:off x="6338758" y="2846039"/>
            <a:ext cx="1290864" cy="0"/>
          </a:xfrm>
          <a:prstGeom prst="line">
            <a:avLst/>
          </a:prstGeom>
          <a:ln w="19050">
            <a:solidFill>
              <a:srgbClr val="FFEAE1">
                <a:alpha val="5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6" name="그림 305">
            <a:extLst>
              <a:ext uri="{FF2B5EF4-FFF2-40B4-BE49-F238E27FC236}">
                <a16:creationId xmlns:a16="http://schemas.microsoft.com/office/drawing/2014/main" xmlns="" id="{BAD086EE-C763-4061-A8DE-3341702BC0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805" y="2570634"/>
            <a:ext cx="382389" cy="55081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0983795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직사각형 206">
            <a:extLst>
              <a:ext uri="{FF2B5EF4-FFF2-40B4-BE49-F238E27FC236}">
                <a16:creationId xmlns:a16="http://schemas.microsoft.com/office/drawing/2014/main" xmlns="" id="{789F43BB-4859-4C18-BC76-143E4504DCE2}"/>
              </a:ext>
            </a:extLst>
          </p:cNvPr>
          <p:cNvSpPr/>
          <p:nvPr/>
        </p:nvSpPr>
        <p:spPr>
          <a:xfrm>
            <a:off x="11771" y="0"/>
            <a:ext cx="12192000" cy="6858000"/>
          </a:xfrm>
          <a:prstGeom prst="rect">
            <a:avLst/>
          </a:prstGeom>
          <a:solidFill>
            <a:srgbClr val="0F0A17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xmlns="" id="{DB393D4D-7507-44E4-8548-CBAC6F8BE935}"/>
              </a:ext>
            </a:extLst>
          </p:cNvPr>
          <p:cNvSpPr/>
          <p:nvPr/>
        </p:nvSpPr>
        <p:spPr>
          <a:xfrm flipV="1">
            <a:off x="1675245" y="1069631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10X10" pitchFamily="50" charset="-127"/>
              <a:ea typeface="10X10" pitchFamily="50" charset="-127"/>
              <a:cs typeface="Times New Roman"/>
            </a:endParaRPr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xmlns="" id="{C9CD66C9-2634-47DC-863F-F3CE86434B62}"/>
              </a:ext>
            </a:extLst>
          </p:cNvPr>
          <p:cNvSpPr/>
          <p:nvPr/>
        </p:nvSpPr>
        <p:spPr>
          <a:xfrm flipV="1">
            <a:off x="3022202" y="1450609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xmlns="" id="{1B4D78AF-3CB3-4D40-B5C3-56E7AAC59D17}"/>
              </a:ext>
            </a:extLst>
          </p:cNvPr>
          <p:cNvSpPr/>
          <p:nvPr/>
        </p:nvSpPr>
        <p:spPr>
          <a:xfrm flipV="1">
            <a:off x="5454930" y="651780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xmlns="" id="{6BE4EAD5-5D2F-4949-A8D2-C1FB984B5BF0}"/>
              </a:ext>
            </a:extLst>
          </p:cNvPr>
          <p:cNvSpPr/>
          <p:nvPr/>
        </p:nvSpPr>
        <p:spPr>
          <a:xfrm flipV="1">
            <a:off x="3056110" y="323308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10X10" pitchFamily="50" charset="-127"/>
              <a:ea typeface="10X10" pitchFamily="50" charset="-127"/>
              <a:cs typeface="Times New Roman"/>
            </a:endParaRPr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xmlns="" id="{6E9A6473-E416-4584-9A3F-7D0E04ABBA22}"/>
              </a:ext>
            </a:extLst>
          </p:cNvPr>
          <p:cNvSpPr/>
          <p:nvPr/>
        </p:nvSpPr>
        <p:spPr>
          <a:xfrm flipV="1">
            <a:off x="311197" y="3312280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10X10" pitchFamily="50" charset="-127"/>
              <a:ea typeface="10X10" pitchFamily="50" charset="-127"/>
              <a:cs typeface="Times New Roman"/>
            </a:endParaRPr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xmlns="" id="{03C86F03-1231-4EA8-B597-52F53528D426}"/>
              </a:ext>
            </a:extLst>
          </p:cNvPr>
          <p:cNvSpPr/>
          <p:nvPr/>
        </p:nvSpPr>
        <p:spPr>
          <a:xfrm flipV="1">
            <a:off x="168544" y="850118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10X10" pitchFamily="50" charset="-127"/>
              <a:ea typeface="10X10" pitchFamily="50" charset="-127"/>
              <a:cs typeface="Times New Roman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xmlns="" id="{38723FE7-5C7F-4ECB-949C-B27AD825808D}"/>
              </a:ext>
            </a:extLst>
          </p:cNvPr>
          <p:cNvSpPr/>
          <p:nvPr/>
        </p:nvSpPr>
        <p:spPr>
          <a:xfrm flipV="1">
            <a:off x="2596573" y="704242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xmlns="" id="{7D24F43F-0CE4-47AB-8DCC-416DBBE602B1}"/>
              </a:ext>
            </a:extLst>
          </p:cNvPr>
          <p:cNvSpPr/>
          <p:nvPr/>
        </p:nvSpPr>
        <p:spPr>
          <a:xfrm flipV="1">
            <a:off x="411784" y="2401778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xmlns="" id="{1A246B0F-EC84-4B90-8D24-183B133C511A}"/>
              </a:ext>
            </a:extLst>
          </p:cNvPr>
          <p:cNvSpPr/>
          <p:nvPr/>
        </p:nvSpPr>
        <p:spPr>
          <a:xfrm flipV="1">
            <a:off x="11485813" y="1745879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10X10" pitchFamily="50" charset="-127"/>
              <a:ea typeface="10X10" pitchFamily="50" charset="-127"/>
              <a:cs typeface="Times New Roman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xmlns="" id="{04BD5FCA-D93A-4BCA-96B9-0DD3470B238B}"/>
              </a:ext>
            </a:extLst>
          </p:cNvPr>
          <p:cNvSpPr/>
          <p:nvPr/>
        </p:nvSpPr>
        <p:spPr>
          <a:xfrm flipV="1">
            <a:off x="10267983" y="418177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10X10" pitchFamily="50" charset="-127"/>
              <a:ea typeface="10X10" pitchFamily="50" charset="-127"/>
              <a:cs typeface="Times New Roman"/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xmlns="" id="{1D4821EC-41C6-4110-9A6C-657D3CC1EF23}"/>
              </a:ext>
            </a:extLst>
          </p:cNvPr>
          <p:cNvSpPr/>
          <p:nvPr/>
        </p:nvSpPr>
        <p:spPr>
          <a:xfrm flipV="1">
            <a:off x="11755318" y="527284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10X10" pitchFamily="50" charset="-127"/>
              <a:ea typeface="10X10" pitchFamily="50" charset="-127"/>
              <a:cs typeface="Times New Roman"/>
            </a:endParaRPr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xmlns="" id="{7923494A-647E-4F38-970A-6FB1FBF14672}"/>
              </a:ext>
            </a:extLst>
          </p:cNvPr>
          <p:cNvSpPr/>
          <p:nvPr/>
        </p:nvSpPr>
        <p:spPr>
          <a:xfrm flipV="1">
            <a:off x="9641092" y="1206252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xmlns="" id="{2C3BEA12-7195-4D6E-BF81-112C21FD7CD2}"/>
              </a:ext>
            </a:extLst>
          </p:cNvPr>
          <p:cNvSpPr/>
          <p:nvPr/>
        </p:nvSpPr>
        <p:spPr>
          <a:xfrm flipV="1">
            <a:off x="11432748" y="556909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xmlns="" id="{017D5C5E-6A27-447B-9034-55B9B3434511}"/>
              </a:ext>
            </a:extLst>
          </p:cNvPr>
          <p:cNvSpPr/>
          <p:nvPr/>
        </p:nvSpPr>
        <p:spPr>
          <a:xfrm flipV="1">
            <a:off x="9007392" y="453668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xmlns="" id="{0EC1DE35-3567-43D2-9437-47299CA55E33}"/>
              </a:ext>
            </a:extLst>
          </p:cNvPr>
          <p:cNvSpPr/>
          <p:nvPr/>
        </p:nvSpPr>
        <p:spPr>
          <a:xfrm flipV="1">
            <a:off x="8715762" y="1355738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xmlns="" id="{102D1E02-D135-40D3-926E-34DF262BD249}"/>
              </a:ext>
            </a:extLst>
          </p:cNvPr>
          <p:cNvSpPr/>
          <p:nvPr/>
        </p:nvSpPr>
        <p:spPr>
          <a:xfrm flipV="1">
            <a:off x="11889894" y="1484516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itchFamily="50" charset="-127"/>
              <a:ea typeface="10X10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8" name="잉크 207">
                <a:extLst>
                  <a:ext uri="{FF2B5EF4-FFF2-40B4-BE49-F238E27FC236}">
                    <a16:creationId xmlns:a16="http://schemas.microsoft.com/office/drawing/2014/main" xmlns="" id="{79227D84-F5C3-4CDA-8B71-89D5E3EA4637}"/>
                  </a:ext>
                </a:extLst>
              </p14:cNvPr>
              <p14:cNvContentPartPr/>
              <p14:nvPr/>
            </p14:nvContentPartPr>
            <p14:xfrm>
              <a:off x="-261624" y="4250760"/>
              <a:ext cx="9000" cy="11880"/>
            </p14:xfrm>
          </p:contentPart>
        </mc:Choice>
        <mc:Fallback xmlns="">
          <p:pic>
            <p:nvPicPr>
              <p:cNvPr id="208" name="잉크 207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79227D84-F5C3-4CDA-8B71-89D5E3EA46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67024" y="4246080"/>
                <a:ext cx="19080" cy="21960"/>
              </a:xfrm>
              <a:prstGeom prst="rect">
                <a:avLst/>
              </a:prstGeom>
            </p:spPr>
          </p:pic>
        </mc:Fallback>
      </mc:AlternateContent>
      <p:pic>
        <p:nvPicPr>
          <p:cNvPr id="296" name="잉크 295">
            <a:extLst>
              <a:ext uri="{FF2B5EF4-FFF2-40B4-BE49-F238E27FC236}">
                <a16:creationId xmlns:a16="http://schemas.microsoft.com/office/drawing/2014/main" xmlns="" xmlns:aink="http://schemas.microsoft.com/office/drawing/2016/ink" xmlns:p14="http://schemas.microsoft.com/office/powerpoint/2010/main" xmlns:mc="http://schemas.openxmlformats.org/markup-compatibility/2006" id="{53628265-F05C-4893-AE3C-2626E2CE703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-133440" y="2541420"/>
            <a:ext cx="36720" cy="36000"/>
          </a:xfrm>
          <a:prstGeom prst="rect">
            <a:avLst/>
          </a:prstGeom>
        </p:spPr>
      </p:pic>
      <p:grpSp>
        <p:nvGrpSpPr>
          <p:cNvPr id="323" name="그룹 322">
            <a:extLst>
              <a:ext uri="{FF2B5EF4-FFF2-40B4-BE49-F238E27FC236}">
                <a16:creationId xmlns:a16="http://schemas.microsoft.com/office/drawing/2014/main" xmlns="" id="{36D989DD-B94F-4541-B3E9-289E7C6C2F38}"/>
              </a:ext>
            </a:extLst>
          </p:cNvPr>
          <p:cNvGrpSpPr/>
          <p:nvPr/>
        </p:nvGrpSpPr>
        <p:grpSpPr>
          <a:xfrm>
            <a:off x="7514758" y="5961376"/>
            <a:ext cx="167267" cy="212750"/>
            <a:chOff x="1893553" y="3765643"/>
            <a:chExt cx="162951" cy="207260"/>
          </a:xfrm>
        </p:grpSpPr>
        <p:grpSp>
          <p:nvGrpSpPr>
            <p:cNvPr id="324" name="그룹 323">
              <a:extLst>
                <a:ext uri="{FF2B5EF4-FFF2-40B4-BE49-F238E27FC236}">
                  <a16:creationId xmlns:a16="http://schemas.microsoft.com/office/drawing/2014/main" xmlns="" id="{7FC4517B-493C-49CC-BB49-FF31AAE4A754}"/>
                </a:ext>
              </a:extLst>
            </p:cNvPr>
            <p:cNvGrpSpPr/>
            <p:nvPr/>
          </p:nvGrpSpPr>
          <p:grpSpPr>
            <a:xfrm>
              <a:off x="1893553" y="3765643"/>
              <a:ext cx="162951" cy="207260"/>
              <a:chOff x="1599814" y="2941608"/>
              <a:chExt cx="186086" cy="236685"/>
            </a:xfrm>
            <a:solidFill>
              <a:srgbClr val="4DBDBE"/>
            </a:solidFill>
          </p:grpSpPr>
          <p:sp>
            <p:nvSpPr>
              <p:cNvPr id="326" name="타원 325">
                <a:extLst>
                  <a:ext uri="{FF2B5EF4-FFF2-40B4-BE49-F238E27FC236}">
                    <a16:creationId xmlns:a16="http://schemas.microsoft.com/office/drawing/2014/main" xmlns="" id="{288E6CE9-99B6-4CA5-A071-31AF8EBCF80A}"/>
                  </a:ext>
                </a:extLst>
              </p:cNvPr>
              <p:cNvSpPr/>
              <p:nvPr/>
            </p:nvSpPr>
            <p:spPr>
              <a:xfrm rot="20457183">
                <a:off x="1612477" y="2941608"/>
                <a:ext cx="69307" cy="12845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10X10" pitchFamily="50" charset="-127"/>
                  <a:ea typeface="10X10" pitchFamily="50" charset="-127"/>
                </a:endParaRPr>
              </a:p>
            </p:txBody>
          </p:sp>
          <p:sp>
            <p:nvSpPr>
              <p:cNvPr id="327" name="타원 326">
                <a:extLst>
                  <a:ext uri="{FF2B5EF4-FFF2-40B4-BE49-F238E27FC236}">
                    <a16:creationId xmlns:a16="http://schemas.microsoft.com/office/drawing/2014/main" xmlns="" id="{9188D7A8-1842-434C-AB11-2A8E0319FDE4}"/>
                  </a:ext>
                </a:extLst>
              </p:cNvPr>
              <p:cNvSpPr/>
              <p:nvPr/>
            </p:nvSpPr>
            <p:spPr>
              <a:xfrm rot="8089446">
                <a:off x="1687019" y="3035532"/>
                <a:ext cx="69307" cy="12845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10X10" pitchFamily="50" charset="-127"/>
                  <a:ea typeface="10X10" pitchFamily="50" charset="-127"/>
                </a:endParaRPr>
              </a:p>
            </p:txBody>
          </p:sp>
          <p:sp>
            <p:nvSpPr>
              <p:cNvPr id="328" name="타원 327">
                <a:extLst>
                  <a:ext uri="{FF2B5EF4-FFF2-40B4-BE49-F238E27FC236}">
                    <a16:creationId xmlns:a16="http://schemas.microsoft.com/office/drawing/2014/main" xmlns="" id="{4EAC18DD-DDD3-4987-8BD0-81A0D09146CF}"/>
                  </a:ext>
                </a:extLst>
              </p:cNvPr>
              <p:cNvSpPr/>
              <p:nvPr/>
            </p:nvSpPr>
            <p:spPr>
              <a:xfrm rot="13166997">
                <a:off x="1599814" y="3049839"/>
                <a:ext cx="69307" cy="12845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10X10" pitchFamily="50" charset="-127"/>
                  <a:ea typeface="10X10" pitchFamily="50" charset="-127"/>
                </a:endParaRPr>
              </a:p>
            </p:txBody>
          </p:sp>
          <p:sp>
            <p:nvSpPr>
              <p:cNvPr id="329" name="타원 328">
                <a:extLst>
                  <a:ext uri="{FF2B5EF4-FFF2-40B4-BE49-F238E27FC236}">
                    <a16:creationId xmlns:a16="http://schemas.microsoft.com/office/drawing/2014/main" xmlns="" id="{7D825A32-9032-4F49-A9E1-22992E031A4F}"/>
                  </a:ext>
                </a:extLst>
              </p:cNvPr>
              <p:cNvSpPr/>
              <p:nvPr/>
            </p:nvSpPr>
            <p:spPr>
              <a:xfrm rot="3378746">
                <a:off x="1684342" y="2959402"/>
                <a:ext cx="69306" cy="12845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10X10" pitchFamily="50" charset="-127"/>
                  <a:ea typeface="10X10" pitchFamily="50" charset="-127"/>
                </a:endParaRPr>
              </a:p>
            </p:txBody>
          </p:sp>
        </p:grpSp>
        <p:sp>
          <p:nvSpPr>
            <p:cNvPr id="325" name="타원 324">
              <a:extLst>
                <a:ext uri="{FF2B5EF4-FFF2-40B4-BE49-F238E27FC236}">
                  <a16:creationId xmlns:a16="http://schemas.microsoft.com/office/drawing/2014/main" xmlns="" id="{91E642A9-A04C-4A1E-9309-EDF2BEA8F56C}"/>
                </a:ext>
              </a:extLst>
            </p:cNvPr>
            <p:cNvSpPr/>
            <p:nvPr/>
          </p:nvSpPr>
          <p:spPr>
            <a:xfrm>
              <a:off x="1948304" y="3843047"/>
              <a:ext cx="53448" cy="50838"/>
            </a:xfrm>
            <a:prstGeom prst="ellipse">
              <a:avLst/>
            </a:prstGeom>
            <a:solidFill>
              <a:srgbClr val="8578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0X10" pitchFamily="50" charset="-127"/>
                <a:ea typeface="10X10" pitchFamily="50" charset="-127"/>
              </a:endParaRPr>
            </a:p>
          </p:txBody>
        </p:sp>
      </p:grpSp>
      <p:sp>
        <p:nvSpPr>
          <p:cNvPr id="195" name="TextBox 194">
            <a:extLst>
              <a:ext uri="{FF2B5EF4-FFF2-40B4-BE49-F238E27FC236}">
                <a16:creationId xmlns:a16="http://schemas.microsoft.com/office/drawing/2014/main" xmlns="" id="{A1EC7A34-5C50-4289-96A4-85EB2ABDE0A2}"/>
              </a:ext>
            </a:extLst>
          </p:cNvPr>
          <p:cNvSpPr txBox="1"/>
          <p:nvPr/>
        </p:nvSpPr>
        <p:spPr>
          <a:xfrm>
            <a:off x="5197907" y="828785"/>
            <a:ext cx="1819730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FFEAE1"/>
                </a:solidFill>
                <a:latin typeface="10X10" pitchFamily="50" charset="-127"/>
                <a:ea typeface="10X10" pitchFamily="50" charset="-127"/>
              </a:rPr>
              <a:t>주요기</a:t>
            </a:r>
            <a:r>
              <a:rPr lang="ko-KR" altLang="en-US" sz="3600" b="1" dirty="0">
                <a:solidFill>
                  <a:srgbClr val="FFEAE1"/>
                </a:solidFill>
                <a:latin typeface="10X10" pitchFamily="50" charset="-127"/>
                <a:ea typeface="10X10" pitchFamily="50" charset="-127"/>
              </a:rPr>
              <a:t>능</a:t>
            </a:r>
          </a:p>
        </p:txBody>
      </p:sp>
      <p:cxnSp>
        <p:nvCxnSpPr>
          <p:cNvPr id="463" name="직선 연결선 462">
            <a:extLst>
              <a:ext uri="{FF2B5EF4-FFF2-40B4-BE49-F238E27FC236}">
                <a16:creationId xmlns:a16="http://schemas.microsoft.com/office/drawing/2014/main" xmlns="" id="{9B70381A-F1D3-4583-AC79-6A6911564722}"/>
              </a:ext>
            </a:extLst>
          </p:cNvPr>
          <p:cNvCxnSpPr>
            <a:cxnSpLocks/>
          </p:cNvCxnSpPr>
          <p:nvPr/>
        </p:nvCxnSpPr>
        <p:spPr>
          <a:xfrm>
            <a:off x="4830727" y="690287"/>
            <a:ext cx="1056879" cy="0"/>
          </a:xfrm>
          <a:prstGeom prst="line">
            <a:avLst/>
          </a:prstGeom>
          <a:ln w="19050">
            <a:solidFill>
              <a:srgbClr val="FFEAE1">
                <a:alpha val="5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4" name="그림 463">
            <a:extLst>
              <a:ext uri="{FF2B5EF4-FFF2-40B4-BE49-F238E27FC236}">
                <a16:creationId xmlns:a16="http://schemas.microsoft.com/office/drawing/2014/main" xmlns="" id="{70DEE8A2-D0D0-4EAF-B4E8-F69D147BFF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879" y="393846"/>
            <a:ext cx="319595" cy="460359"/>
          </a:xfrm>
          <a:prstGeom prst="rect">
            <a:avLst/>
          </a:prstGeom>
          <a:effectLst/>
        </p:spPr>
      </p:pic>
      <p:cxnSp>
        <p:nvCxnSpPr>
          <p:cNvPr id="466" name="직선 연결선 465">
            <a:extLst>
              <a:ext uri="{FF2B5EF4-FFF2-40B4-BE49-F238E27FC236}">
                <a16:creationId xmlns:a16="http://schemas.microsoft.com/office/drawing/2014/main" xmlns="" id="{CEE0D98A-64B9-41AF-BF1D-A71E10EA8018}"/>
              </a:ext>
            </a:extLst>
          </p:cNvPr>
          <p:cNvCxnSpPr>
            <a:cxnSpLocks/>
          </p:cNvCxnSpPr>
          <p:nvPr/>
        </p:nvCxnSpPr>
        <p:spPr>
          <a:xfrm>
            <a:off x="6304391" y="690287"/>
            <a:ext cx="1056879" cy="0"/>
          </a:xfrm>
          <a:prstGeom prst="line">
            <a:avLst/>
          </a:prstGeom>
          <a:ln w="19050">
            <a:solidFill>
              <a:srgbClr val="FFEAE1">
                <a:alpha val="5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1408C94-F17D-4ED6-BD6A-77BE951FA283}"/>
              </a:ext>
            </a:extLst>
          </p:cNvPr>
          <p:cNvSpPr txBox="1"/>
          <p:nvPr/>
        </p:nvSpPr>
        <p:spPr>
          <a:xfrm>
            <a:off x="4830727" y="1507005"/>
            <a:ext cx="2530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FFEAE1">
                    <a:alpha val="57000"/>
                  </a:srgbClr>
                </a:solidFill>
                <a:latin typeface="10X10" pitchFamily="50" charset="-127"/>
                <a:ea typeface="10X10" pitchFamily="50" charset="-127"/>
              </a:rPr>
              <a:t>메 인 화 면</a:t>
            </a:r>
            <a:endParaRPr lang="ko-KR" altLang="en-US" sz="1400" dirty="0">
              <a:solidFill>
                <a:srgbClr val="FFEAE1">
                  <a:alpha val="57000"/>
                </a:srgbClr>
              </a:solidFill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93738" y="5095002"/>
            <a:ext cx="3661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JOIN </a:t>
            </a:r>
            <a:r>
              <a:rPr lang="ko-KR" altLang="en-US" b="1" dirty="0" smtClean="0">
                <a:solidFill>
                  <a:schemeClr val="bg1"/>
                </a:solidFill>
              </a:rPr>
              <a:t>버튼 클릭 시 회원가입 화면으로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ko-KR" altLang="en-US" b="1" dirty="0" smtClean="0">
                <a:solidFill>
                  <a:schemeClr val="bg1"/>
                </a:solidFill>
              </a:rPr>
              <a:t>전환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87200" y="2782344"/>
            <a:ext cx="38940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ID PW </a:t>
            </a:r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입력 후 로그인 버튼 클릭 시 </a:t>
            </a:r>
            <a:endParaRPr lang="en-US" altLang="ko-KR" sz="2000" b="1" dirty="0" smtClean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다음 화면으로 넘어감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26" name="Picture 2" descr="C:\Users\it\Desktop\이미지2\Screenshot_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42" y="2166775"/>
            <a:ext cx="6985173" cy="394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직선 화살표 연결선 43"/>
          <p:cNvCxnSpPr>
            <a:endCxn id="4" idx="1"/>
          </p:cNvCxnSpPr>
          <p:nvPr/>
        </p:nvCxnSpPr>
        <p:spPr>
          <a:xfrm flipV="1">
            <a:off x="5538690" y="5418168"/>
            <a:ext cx="2555048" cy="1803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flipV="1">
            <a:off x="3390181" y="3136288"/>
            <a:ext cx="4297018" cy="20309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2130725" y="5167223"/>
            <a:ext cx="1259456" cy="597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4279234" y="5167223"/>
            <a:ext cx="1259456" cy="597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63323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10X10"/>
        <a:ea typeface="10X10"/>
        <a:cs typeface=""/>
      </a:majorFont>
      <a:minorFont>
        <a:latin typeface="10X10"/>
        <a:ea typeface="10X1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10X10"/>
        <a:ea typeface="10X10"/>
        <a:cs typeface=""/>
      </a:majorFont>
      <a:minorFont>
        <a:latin typeface="10X10"/>
        <a:ea typeface="10X1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10X10"/>
        <a:ea typeface="10X10"/>
        <a:cs typeface=""/>
      </a:majorFont>
      <a:minorFont>
        <a:latin typeface="10X10"/>
        <a:ea typeface="10X1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4170</TotalTime>
  <Words>345</Words>
  <Application>Microsoft Office PowerPoint</Application>
  <PresentationFormat>사용자 지정</PresentationFormat>
  <Paragraphs>94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굴림</vt:lpstr>
      <vt:lpstr>Arial</vt:lpstr>
      <vt:lpstr>Edwardian Script ITC</vt:lpstr>
      <vt:lpstr>Times New Roman</vt:lpstr>
      <vt:lpstr>10X10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예린</dc:creator>
  <cp:lastModifiedBy>Windows 사용자</cp:lastModifiedBy>
  <cp:revision>220</cp:revision>
  <dcterms:created xsi:type="dcterms:W3CDTF">2018-08-09T08:12:37Z</dcterms:created>
  <dcterms:modified xsi:type="dcterms:W3CDTF">2018-12-20T05:36:11Z</dcterms:modified>
</cp:coreProperties>
</file>